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EE1D7A-4892-4BF5-9B5D-95049753D674}" v="76" dt="2021-05-07T10:21:29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ey Malevanov" userId="a47762c670aba4df" providerId="LiveId" clId="{1AEE1D7A-4892-4BF5-9B5D-95049753D674}"/>
    <pc:docChg chg="undo custSel addSld delSld modSld sldOrd">
      <pc:chgData name="Alexey Malevanov" userId="a47762c670aba4df" providerId="LiveId" clId="{1AEE1D7A-4892-4BF5-9B5D-95049753D674}" dt="2021-05-07T10:21:29.083" v="354"/>
      <pc:docMkLst>
        <pc:docMk/>
      </pc:docMkLst>
      <pc:sldChg chg="modSp mod modTransition">
        <pc:chgData name="Alexey Malevanov" userId="a47762c670aba4df" providerId="LiveId" clId="{1AEE1D7A-4892-4BF5-9B5D-95049753D674}" dt="2021-05-07T10:21:29.083" v="354"/>
        <pc:sldMkLst>
          <pc:docMk/>
          <pc:sldMk cId="1610253547" sldId="256"/>
        </pc:sldMkLst>
        <pc:spChg chg="mod">
          <ac:chgData name="Alexey Malevanov" userId="a47762c670aba4df" providerId="LiveId" clId="{1AEE1D7A-4892-4BF5-9B5D-95049753D674}" dt="2021-05-06T20:59:58.586" v="128" actId="1076"/>
          <ac:spMkLst>
            <pc:docMk/>
            <pc:sldMk cId="1610253547" sldId="256"/>
            <ac:spMk id="2" creationId="{1AC66701-EA2F-485D-A3DB-5F2C0D0BC8D7}"/>
          </ac:spMkLst>
        </pc:spChg>
        <pc:spChg chg="mod">
          <ac:chgData name="Alexey Malevanov" userId="a47762c670aba4df" providerId="LiveId" clId="{1AEE1D7A-4892-4BF5-9B5D-95049753D674}" dt="2021-05-06T20:23:38.003" v="104" actId="1076"/>
          <ac:spMkLst>
            <pc:docMk/>
            <pc:sldMk cId="1610253547" sldId="256"/>
            <ac:spMk id="3" creationId="{51C41838-E756-4270-91F7-69342004B14E}"/>
          </ac:spMkLst>
        </pc:spChg>
      </pc:sldChg>
      <pc:sldChg chg="addSp delSp modSp add del mod modTransition">
        <pc:chgData name="Alexey Malevanov" userId="a47762c670aba4df" providerId="LiveId" clId="{1AEE1D7A-4892-4BF5-9B5D-95049753D674}" dt="2021-05-07T10:20:57.621" v="350"/>
        <pc:sldMkLst>
          <pc:docMk/>
          <pc:sldMk cId="128855526" sldId="257"/>
        </pc:sldMkLst>
        <pc:spChg chg="add mod">
          <ac:chgData name="Alexey Malevanov" userId="a47762c670aba4df" providerId="LiveId" clId="{1AEE1D7A-4892-4BF5-9B5D-95049753D674}" dt="2021-05-07T08:38:36.969" v="238" actId="1076"/>
          <ac:spMkLst>
            <pc:docMk/>
            <pc:sldMk cId="128855526" sldId="257"/>
            <ac:spMk id="7" creationId="{A230F360-4243-4642-BE32-9ED9681C6A57}"/>
          </ac:spMkLst>
        </pc:spChg>
        <pc:spChg chg="del mod">
          <ac:chgData name="Alexey Malevanov" userId="a47762c670aba4df" providerId="LiveId" clId="{1AEE1D7A-4892-4BF5-9B5D-95049753D674}" dt="2021-05-06T20:23:49.782" v="106" actId="478"/>
          <ac:spMkLst>
            <pc:docMk/>
            <pc:sldMk cId="128855526" sldId="257"/>
            <ac:spMk id="9" creationId="{664A2349-12E8-4D25-BB73-4AD663678A02}"/>
          </ac:spMkLst>
        </pc:spChg>
        <pc:spChg chg="add mod">
          <ac:chgData name="Alexey Malevanov" userId="a47762c670aba4df" providerId="LiveId" clId="{1AEE1D7A-4892-4BF5-9B5D-95049753D674}" dt="2021-05-07T08:29:58.454" v="163" actId="14100"/>
          <ac:spMkLst>
            <pc:docMk/>
            <pc:sldMk cId="128855526" sldId="257"/>
            <ac:spMk id="11" creationId="{AE4C91BE-AEF1-494C-9CE2-2859E56E4403}"/>
          </ac:spMkLst>
        </pc:spChg>
        <pc:spChg chg="add mod">
          <ac:chgData name="Alexey Malevanov" userId="a47762c670aba4df" providerId="LiveId" clId="{1AEE1D7A-4892-4BF5-9B5D-95049753D674}" dt="2021-05-07T08:29:58.454" v="163" actId="14100"/>
          <ac:spMkLst>
            <pc:docMk/>
            <pc:sldMk cId="128855526" sldId="257"/>
            <ac:spMk id="13" creationId="{456104C0-3B8D-4683-B065-EE555DB6F57A}"/>
          </ac:spMkLst>
        </pc:spChg>
        <pc:spChg chg="add del mod">
          <ac:chgData name="Alexey Malevanov" userId="a47762c670aba4df" providerId="LiveId" clId="{1AEE1D7A-4892-4BF5-9B5D-95049753D674}" dt="2021-05-06T21:08:02.923" v="149" actId="478"/>
          <ac:spMkLst>
            <pc:docMk/>
            <pc:sldMk cId="128855526" sldId="257"/>
            <ac:spMk id="15" creationId="{82D7B02E-FE26-4CBC-A8B7-4FEE0FFF909B}"/>
          </ac:spMkLst>
        </pc:spChg>
        <pc:picChg chg="mod">
          <ac:chgData name="Alexey Malevanov" userId="a47762c670aba4df" providerId="LiveId" clId="{1AEE1D7A-4892-4BF5-9B5D-95049753D674}" dt="2021-05-07T08:29:58.454" v="163" actId="14100"/>
          <ac:picMkLst>
            <pc:docMk/>
            <pc:sldMk cId="128855526" sldId="257"/>
            <ac:picMk id="1026" creationId="{371DBF4E-AD5B-413D-AE7A-0D404AC830D6}"/>
          </ac:picMkLst>
        </pc:picChg>
        <pc:inkChg chg="del mod">
          <ac:chgData name="Alexey Malevanov" userId="a47762c670aba4df" providerId="LiveId" clId="{1AEE1D7A-4892-4BF5-9B5D-95049753D674}" dt="2021-05-07T08:34:38.993" v="219" actId="478"/>
          <ac:inkMkLst>
            <pc:docMk/>
            <pc:sldMk cId="128855526" sldId="257"/>
            <ac:inkMk id="4" creationId="{9E766ADB-1F98-4274-A6BF-95B9710782A9}"/>
          </ac:inkMkLst>
        </pc:inkChg>
      </pc:sldChg>
      <pc:sldChg chg="addSp delSp modSp mod ord modTransition">
        <pc:chgData name="Alexey Malevanov" userId="a47762c670aba4df" providerId="LiveId" clId="{1AEE1D7A-4892-4BF5-9B5D-95049753D674}" dt="2021-05-07T10:21:05.203" v="351"/>
        <pc:sldMkLst>
          <pc:docMk/>
          <pc:sldMk cId="3474497700" sldId="258"/>
        </pc:sldMkLst>
        <pc:spChg chg="del mod">
          <ac:chgData name="Alexey Malevanov" userId="a47762c670aba4df" providerId="LiveId" clId="{1AEE1D7A-4892-4BF5-9B5D-95049753D674}" dt="2021-05-06T20:23:53.711" v="108" actId="478"/>
          <ac:spMkLst>
            <pc:docMk/>
            <pc:sldMk cId="3474497700" sldId="258"/>
            <ac:spMk id="3" creationId="{3292769A-C392-46EE-9591-FEBBB82178E8}"/>
          </ac:spMkLst>
        </pc:spChg>
        <pc:spChg chg="add mod">
          <ac:chgData name="Alexey Malevanov" userId="a47762c670aba4df" providerId="LiveId" clId="{1AEE1D7A-4892-4BF5-9B5D-95049753D674}" dt="2021-05-07T08:30:58.063" v="179" actId="1076"/>
          <ac:spMkLst>
            <pc:docMk/>
            <pc:sldMk cId="3474497700" sldId="258"/>
            <ac:spMk id="7" creationId="{DAACB35B-BD87-4CE0-B350-68C6F3475D21}"/>
          </ac:spMkLst>
        </pc:spChg>
        <pc:spChg chg="add mod">
          <ac:chgData name="Alexey Malevanov" userId="a47762c670aba4df" providerId="LiveId" clId="{1AEE1D7A-4892-4BF5-9B5D-95049753D674}" dt="2021-05-07T08:31:35.364" v="187" actId="1076"/>
          <ac:spMkLst>
            <pc:docMk/>
            <pc:sldMk cId="3474497700" sldId="258"/>
            <ac:spMk id="10" creationId="{29062EF0-BBB1-44BC-8A7A-A915C45FC289}"/>
          </ac:spMkLst>
        </pc:spChg>
        <pc:spChg chg="add del mod">
          <ac:chgData name="Alexey Malevanov" userId="a47762c670aba4df" providerId="LiveId" clId="{1AEE1D7A-4892-4BF5-9B5D-95049753D674}" dt="2021-05-06T20:23:55.666" v="109" actId="478"/>
          <ac:spMkLst>
            <pc:docMk/>
            <pc:sldMk cId="3474497700" sldId="258"/>
            <ac:spMk id="11" creationId="{EBD10139-4E90-449F-9658-0D91E82FA997}"/>
          </ac:spMkLst>
        </pc:spChg>
        <pc:spChg chg="add mod">
          <ac:chgData name="Alexey Malevanov" userId="a47762c670aba4df" providerId="LiveId" clId="{1AEE1D7A-4892-4BF5-9B5D-95049753D674}" dt="2021-05-06T21:08:55.089" v="156"/>
          <ac:spMkLst>
            <pc:docMk/>
            <pc:sldMk cId="3474497700" sldId="258"/>
            <ac:spMk id="13" creationId="{DD2E93E9-64E6-4408-A77A-E0AB69498A43}"/>
          </ac:spMkLst>
        </pc:spChg>
        <pc:spChg chg="add mod">
          <ac:chgData name="Alexey Malevanov" userId="a47762c670aba4df" providerId="LiveId" clId="{1AEE1D7A-4892-4BF5-9B5D-95049753D674}" dt="2021-05-07T08:38:47.689" v="239" actId="1076"/>
          <ac:spMkLst>
            <pc:docMk/>
            <pc:sldMk cId="3474497700" sldId="258"/>
            <ac:spMk id="14" creationId="{3DF04B5F-4D37-4D6E-97F6-2CD49AE86691}"/>
          </ac:spMkLst>
        </pc:spChg>
        <pc:spChg chg="add mod">
          <ac:chgData name="Alexey Malevanov" userId="a47762c670aba4df" providerId="LiveId" clId="{1AEE1D7A-4892-4BF5-9B5D-95049753D674}" dt="2021-05-06T21:09:10.090" v="161" actId="1076"/>
          <ac:spMkLst>
            <pc:docMk/>
            <pc:sldMk cId="3474497700" sldId="258"/>
            <ac:spMk id="15" creationId="{1D5CC304-C9BA-4036-9E64-DE14BED7CFA1}"/>
          </ac:spMkLst>
        </pc:spChg>
        <pc:graphicFrameChg chg="add del modGraphic">
          <ac:chgData name="Alexey Malevanov" userId="a47762c670aba4df" providerId="LiveId" clId="{1AEE1D7A-4892-4BF5-9B5D-95049753D674}" dt="2021-05-07T08:38:05.295" v="225" actId="27309"/>
          <ac:graphicFrameMkLst>
            <pc:docMk/>
            <pc:sldMk cId="3474497700" sldId="258"/>
            <ac:graphicFrameMk id="5" creationId="{235CA8E7-347A-441E-96E0-E7EDAEFB4BAB}"/>
          </ac:graphicFrameMkLst>
        </pc:graphicFrameChg>
        <pc:picChg chg="mod">
          <ac:chgData name="Alexey Malevanov" userId="a47762c670aba4df" providerId="LiveId" clId="{1AEE1D7A-4892-4BF5-9B5D-95049753D674}" dt="2021-05-07T08:31:31.650" v="186" actId="1076"/>
          <ac:picMkLst>
            <pc:docMk/>
            <pc:sldMk cId="3474497700" sldId="258"/>
            <ac:picMk id="8" creationId="{A496CB96-B494-4D15-AA0B-362C70F03EF8}"/>
          </ac:picMkLst>
        </pc:picChg>
        <pc:inkChg chg="del mod">
          <ac:chgData name="Alexey Malevanov" userId="a47762c670aba4df" providerId="LiveId" clId="{1AEE1D7A-4892-4BF5-9B5D-95049753D674}" dt="2021-05-07T08:34:29.895" v="216" actId="478"/>
          <ac:inkMkLst>
            <pc:docMk/>
            <pc:sldMk cId="3474497700" sldId="258"/>
            <ac:inkMk id="9" creationId="{EBAE32FD-30D5-45F4-95C5-FE6C2495A387}"/>
          </ac:inkMkLst>
        </pc:inkChg>
      </pc:sldChg>
      <pc:sldChg chg="addSp delSp modSp mod modTransition">
        <pc:chgData name="Alexey Malevanov" userId="a47762c670aba4df" providerId="LiveId" clId="{1AEE1D7A-4892-4BF5-9B5D-95049753D674}" dt="2021-05-07T10:21:11.312" v="352"/>
        <pc:sldMkLst>
          <pc:docMk/>
          <pc:sldMk cId="3125475500" sldId="259"/>
        </pc:sldMkLst>
        <pc:spChg chg="del">
          <ac:chgData name="Alexey Malevanov" userId="a47762c670aba4df" providerId="LiveId" clId="{1AEE1D7A-4892-4BF5-9B5D-95049753D674}" dt="2021-05-06T20:23:59.219" v="110" actId="478"/>
          <ac:spMkLst>
            <pc:docMk/>
            <pc:sldMk cId="3125475500" sldId="259"/>
            <ac:spMk id="3" creationId="{96A727C0-D0AF-4C76-8149-C8BFD87F725A}"/>
          </ac:spMkLst>
        </pc:spChg>
        <pc:spChg chg="add mod">
          <ac:chgData name="Alexey Malevanov" userId="a47762c670aba4df" providerId="LiveId" clId="{1AEE1D7A-4892-4BF5-9B5D-95049753D674}" dt="2021-05-07T08:32:19.669" v="198" actId="1076"/>
          <ac:spMkLst>
            <pc:docMk/>
            <pc:sldMk cId="3125475500" sldId="259"/>
            <ac:spMk id="6" creationId="{38E928B3-9866-428D-8231-80FB86BF2AC0}"/>
          </ac:spMkLst>
        </pc:spChg>
        <pc:spChg chg="add mod">
          <ac:chgData name="Alexey Malevanov" userId="a47762c670aba4df" providerId="LiveId" clId="{1AEE1D7A-4892-4BF5-9B5D-95049753D674}" dt="2021-05-07T08:34:13.972" v="212" actId="20577"/>
          <ac:spMkLst>
            <pc:docMk/>
            <pc:sldMk cId="3125475500" sldId="259"/>
            <ac:spMk id="7" creationId="{9BE42707-EAC7-4A3B-BF42-A4EAEBDD07F0}"/>
          </ac:spMkLst>
        </pc:spChg>
        <pc:spChg chg="add del mod">
          <ac:chgData name="Alexey Malevanov" userId="a47762c670aba4df" providerId="LiveId" clId="{1AEE1D7A-4892-4BF5-9B5D-95049753D674}" dt="2021-05-06T20:24:20.910" v="116" actId="478"/>
          <ac:spMkLst>
            <pc:docMk/>
            <pc:sldMk cId="3125475500" sldId="259"/>
            <ac:spMk id="8" creationId="{8960D1C1-79A9-4B9A-BD1D-57202711268C}"/>
          </ac:spMkLst>
        </pc:spChg>
        <pc:spChg chg="add del mod">
          <ac:chgData name="Alexey Malevanov" userId="a47762c670aba4df" providerId="LiveId" clId="{1AEE1D7A-4892-4BF5-9B5D-95049753D674}" dt="2021-05-07T08:44:34.239" v="346" actId="478"/>
          <ac:spMkLst>
            <pc:docMk/>
            <pc:sldMk cId="3125475500" sldId="259"/>
            <ac:spMk id="9" creationId="{A5C19DBB-8460-462A-A58D-C59BB96036B0}"/>
          </ac:spMkLst>
        </pc:spChg>
        <pc:spChg chg="add mod">
          <ac:chgData name="Alexey Malevanov" userId="a47762c670aba4df" providerId="LiveId" clId="{1AEE1D7A-4892-4BF5-9B5D-95049753D674}" dt="2021-05-07T08:44:43.337" v="349" actId="1076"/>
          <ac:spMkLst>
            <pc:docMk/>
            <pc:sldMk cId="3125475500" sldId="259"/>
            <ac:spMk id="11" creationId="{2AD92D18-467E-43C6-BA5B-6AA596DD0215}"/>
          </ac:spMkLst>
        </pc:spChg>
        <pc:graphicFrameChg chg="add del modGraphic">
          <ac:chgData name="Alexey Malevanov" userId="a47762c670aba4df" providerId="LiveId" clId="{1AEE1D7A-4892-4BF5-9B5D-95049753D674}" dt="2021-05-07T08:43:44.497" v="306" actId="27309"/>
          <ac:graphicFrameMkLst>
            <pc:docMk/>
            <pc:sldMk cId="3125475500" sldId="259"/>
            <ac:graphicFrameMk id="13" creationId="{2960F31C-DEFC-47B8-8485-B1CA097B4A66}"/>
          </ac:graphicFrameMkLst>
        </pc:graphicFrameChg>
        <pc:picChg chg="mod">
          <ac:chgData name="Alexey Malevanov" userId="a47762c670aba4df" providerId="LiveId" clId="{1AEE1D7A-4892-4BF5-9B5D-95049753D674}" dt="2021-05-07T08:39:41.914" v="275" actId="1076"/>
          <ac:picMkLst>
            <pc:docMk/>
            <pc:sldMk cId="3125475500" sldId="259"/>
            <ac:picMk id="4" creationId="{F5FCE03D-7C8B-4032-B4B3-E300F71D7FE8}"/>
          </ac:picMkLst>
        </pc:picChg>
        <pc:inkChg chg="del mod">
          <ac:chgData name="Alexey Malevanov" userId="a47762c670aba4df" providerId="LiveId" clId="{1AEE1D7A-4892-4BF5-9B5D-95049753D674}" dt="2021-05-07T08:34:18.574" v="213" actId="478"/>
          <ac:inkMkLst>
            <pc:docMk/>
            <pc:sldMk cId="3125475500" sldId="259"/>
            <ac:inkMk id="5" creationId="{F5CE7200-F6EE-4028-A242-6C8430849BA5}"/>
          </ac:inkMkLst>
        </pc:inkChg>
      </pc:sldChg>
      <pc:sldChg chg="addSp delSp modSp mod modTransition">
        <pc:chgData name="Alexey Malevanov" userId="a47762c670aba4df" providerId="LiveId" clId="{1AEE1D7A-4892-4BF5-9B5D-95049753D674}" dt="2021-05-07T10:21:21.008" v="353"/>
        <pc:sldMkLst>
          <pc:docMk/>
          <pc:sldMk cId="906377347" sldId="260"/>
        </pc:sldMkLst>
        <pc:spChg chg="del">
          <ac:chgData name="Alexey Malevanov" userId="a47762c670aba4df" providerId="LiveId" clId="{1AEE1D7A-4892-4BF5-9B5D-95049753D674}" dt="2021-05-06T20:24:03.967" v="111" actId="478"/>
          <ac:spMkLst>
            <pc:docMk/>
            <pc:sldMk cId="906377347" sldId="260"/>
            <ac:spMk id="3" creationId="{EDC4B494-D0CE-4D90-8883-701CCA415696}"/>
          </ac:spMkLst>
        </pc:spChg>
        <pc:spChg chg="add del">
          <ac:chgData name="Alexey Malevanov" userId="a47762c670aba4df" providerId="LiveId" clId="{1AEE1D7A-4892-4BF5-9B5D-95049753D674}" dt="2021-05-07T08:42:21.201" v="283" actId="478"/>
          <ac:spMkLst>
            <pc:docMk/>
            <pc:sldMk cId="906377347" sldId="260"/>
            <ac:spMk id="6" creationId="{686DE88E-6DA5-48F5-A779-FF2A9CBBE904}"/>
          </ac:spMkLst>
        </pc:spChg>
        <pc:spChg chg="add del">
          <ac:chgData name="Alexey Malevanov" userId="a47762c670aba4df" providerId="LiveId" clId="{1AEE1D7A-4892-4BF5-9B5D-95049753D674}" dt="2021-05-07T08:41:58.490" v="279" actId="22"/>
          <ac:spMkLst>
            <pc:docMk/>
            <pc:sldMk cId="906377347" sldId="260"/>
            <ac:spMk id="8" creationId="{66AB6DBE-E9DB-46F3-B8E3-BBFD795F2F3E}"/>
          </ac:spMkLst>
        </pc:spChg>
        <pc:spChg chg="add del">
          <ac:chgData name="Alexey Malevanov" userId="a47762c670aba4df" providerId="LiveId" clId="{1AEE1D7A-4892-4BF5-9B5D-95049753D674}" dt="2021-05-07T08:42:06.195" v="281" actId="478"/>
          <ac:spMkLst>
            <pc:docMk/>
            <pc:sldMk cId="906377347" sldId="260"/>
            <ac:spMk id="11" creationId="{8FE63343-8D0D-4DF0-9A6D-6F8B35CC4E6C}"/>
          </ac:spMkLst>
        </pc:spChg>
        <pc:spChg chg="add del mod">
          <ac:chgData name="Alexey Malevanov" userId="a47762c670aba4df" providerId="LiveId" clId="{1AEE1D7A-4892-4BF5-9B5D-95049753D674}" dt="2021-05-06T20:24:06.894" v="112" actId="478"/>
          <ac:spMkLst>
            <pc:docMk/>
            <pc:sldMk cId="906377347" sldId="260"/>
            <ac:spMk id="12" creationId="{661DFC03-5B0E-4BF3-B960-5F63BFA94B13}"/>
          </ac:spMkLst>
        </pc:spChg>
        <pc:spChg chg="add mod">
          <ac:chgData name="Alexey Malevanov" userId="a47762c670aba4df" providerId="LiveId" clId="{1AEE1D7A-4892-4BF5-9B5D-95049753D674}" dt="2021-05-07T08:44:23.687" v="343" actId="1076"/>
          <ac:spMkLst>
            <pc:docMk/>
            <pc:sldMk cId="906377347" sldId="260"/>
            <ac:spMk id="12" creationId="{AA6E43F6-CA07-44A8-A276-3B55FA7986F8}"/>
          </ac:spMkLst>
        </pc:spChg>
        <pc:picChg chg="mod">
          <ac:chgData name="Alexey Malevanov" userId="a47762c670aba4df" providerId="LiveId" clId="{1AEE1D7A-4892-4BF5-9B5D-95049753D674}" dt="2021-05-06T20:24:09.730" v="113" actId="1076"/>
          <ac:picMkLst>
            <pc:docMk/>
            <pc:sldMk cId="906377347" sldId="260"/>
            <ac:picMk id="4" creationId="{F81FDDD0-4469-4B66-A57B-31524242CD3D}"/>
          </ac:picMkLst>
        </pc:picChg>
        <pc:inkChg chg="del mod">
          <ac:chgData name="Alexey Malevanov" userId="a47762c670aba4df" providerId="LiveId" clId="{1AEE1D7A-4892-4BF5-9B5D-95049753D674}" dt="2021-05-07T08:34:25.268" v="215" actId="478"/>
          <ac:inkMkLst>
            <pc:docMk/>
            <pc:sldMk cId="906377347" sldId="260"/>
            <ac:inkMk id="9" creationId="{4E9673D5-8515-4274-8968-6AB3528173CB}"/>
          </ac:inkMkLst>
        </pc:inkChg>
        <pc:inkChg chg="del mod">
          <ac:chgData name="Alexey Malevanov" userId="a47762c670aba4df" providerId="LiveId" clId="{1AEE1D7A-4892-4BF5-9B5D-95049753D674}" dt="2021-05-07T08:34:23.015" v="214" actId="478"/>
          <ac:inkMkLst>
            <pc:docMk/>
            <pc:sldMk cId="906377347" sldId="260"/>
            <ac:inkMk id="10" creationId="{CD89306D-CC1C-4E92-8630-ACBF21CB0C85}"/>
          </ac:inkMkLst>
        </pc:inkChg>
      </pc:sldChg>
      <pc:sldChg chg="addSp delSp modSp del mod setBg">
        <pc:chgData name="Alexey Malevanov" userId="a47762c670aba4df" providerId="LiveId" clId="{1AEE1D7A-4892-4BF5-9B5D-95049753D674}" dt="2021-05-06T20:59:08.119" v="126" actId="47"/>
        <pc:sldMkLst>
          <pc:docMk/>
          <pc:sldMk cId="1636693624" sldId="261"/>
        </pc:sldMkLst>
        <pc:spChg chg="add del">
          <ac:chgData name="Alexey Malevanov" userId="a47762c670aba4df" providerId="LiveId" clId="{1AEE1D7A-4892-4BF5-9B5D-95049753D674}" dt="2021-05-06T20:18:10.625" v="48" actId="478"/>
          <ac:spMkLst>
            <pc:docMk/>
            <pc:sldMk cId="1636693624" sldId="261"/>
            <ac:spMk id="2" creationId="{54866B0F-8D0D-457E-8873-ADB7CCFFB8DF}"/>
          </ac:spMkLst>
        </pc:spChg>
        <pc:spChg chg="add del">
          <ac:chgData name="Alexey Malevanov" userId="a47762c670aba4df" providerId="LiveId" clId="{1AEE1D7A-4892-4BF5-9B5D-95049753D674}" dt="2021-05-06T20:18:11.937" v="49" actId="478"/>
          <ac:spMkLst>
            <pc:docMk/>
            <pc:sldMk cId="1636693624" sldId="261"/>
            <ac:spMk id="3" creationId="{55E8D11A-4A55-4A26-87DF-3A7751066D10}"/>
          </ac:spMkLst>
        </pc:spChg>
        <pc:spChg chg="add del">
          <ac:chgData name="Alexey Malevanov" userId="a47762c670aba4df" providerId="LiveId" clId="{1AEE1D7A-4892-4BF5-9B5D-95049753D674}" dt="2021-05-06T20:18:06.182" v="47" actId="26606"/>
          <ac:spMkLst>
            <pc:docMk/>
            <pc:sldMk cId="1636693624" sldId="261"/>
            <ac:spMk id="73" creationId="{22F15A2D-2324-487D-A02A-BF46C5C580EB}"/>
          </ac:spMkLst>
        </pc:spChg>
        <pc:spChg chg="add del">
          <ac:chgData name="Alexey Malevanov" userId="a47762c670aba4df" providerId="LiveId" clId="{1AEE1D7A-4892-4BF5-9B5D-95049753D674}" dt="2021-05-06T20:18:06.182" v="47" actId="26606"/>
          <ac:spMkLst>
            <pc:docMk/>
            <pc:sldMk cId="1636693624" sldId="261"/>
            <ac:spMk id="75" creationId="{2AEAFA59-923A-4F54-8B49-44C970BCC323}"/>
          </ac:spMkLst>
        </pc:spChg>
        <pc:spChg chg="add del">
          <ac:chgData name="Alexey Malevanov" userId="a47762c670aba4df" providerId="LiveId" clId="{1AEE1D7A-4892-4BF5-9B5D-95049753D674}" dt="2021-05-06T20:18:06.182" v="47" actId="26606"/>
          <ac:spMkLst>
            <pc:docMk/>
            <pc:sldMk cId="1636693624" sldId="261"/>
            <ac:spMk id="77" creationId="{C37E9D4B-7BFA-4D10-B666-547BAC499469}"/>
          </ac:spMkLst>
        </pc:spChg>
        <pc:picChg chg="add del mod">
          <ac:chgData name="Alexey Malevanov" userId="a47762c670aba4df" providerId="LiveId" clId="{1AEE1D7A-4892-4BF5-9B5D-95049753D674}" dt="2021-05-06T20:17:14.679" v="42" actId="478"/>
          <ac:picMkLst>
            <pc:docMk/>
            <pc:sldMk cId="1636693624" sldId="261"/>
            <ac:picMk id="2050" creationId="{84B1A99B-3131-4D43-8DDE-F6969885F693}"/>
          </ac:picMkLst>
        </pc:picChg>
        <pc:picChg chg="add del mod">
          <ac:chgData name="Alexey Malevanov" userId="a47762c670aba4df" providerId="LiveId" clId="{1AEE1D7A-4892-4BF5-9B5D-95049753D674}" dt="2021-05-06T20:59:05.873" v="125" actId="478"/>
          <ac:picMkLst>
            <pc:docMk/>
            <pc:sldMk cId="1636693624" sldId="261"/>
            <ac:picMk id="2052" creationId="{19B0F3A6-84F5-45DB-AE3E-CDC7459BE2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9073EC-5D76-4A1D-A3E0-961D9AAF5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B7581E-9190-4D1A-B05F-D72C8D487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97F457-7782-42B5-9177-57334DC1E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E81BC4-33BF-4204-801D-D33C5AF7A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3E9FF4-A475-4DD5-AAE6-BF44E903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935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E4195-24F0-4DBE-A30E-D59256E3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9E8815-6432-435B-BFD0-F5EA95511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BEDCE8-8454-40A2-AC90-678A76CCE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27B836-87E2-493D-A5D8-EB20BBA9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520B44-2185-466A-A82E-AB3EB6AB0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88387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FE74C5-CAE7-4B3C-A260-C6492ED8D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DC2A04-975B-411F-ABFB-C767E3DB8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11EAF0-A83B-45F4-8AC7-846C7F9C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15C4EE-1234-46F0-8684-E8B1B31CB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5D96F6-0037-421B-BCFA-3098E530C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9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81B5D-8B08-4AE7-8813-3E0C32CC2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78BB66-4D52-4E92-A835-F74089E3B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9E8BF7-A08A-4FED-A44F-4A72DED07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AA72D7-502E-4123-9757-EC7F9B231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934866-5C16-4AF8-A8FD-4475CC6E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637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45511D-C9E0-4CE4-B478-769FC07BB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9DF56C-1B06-4162-828D-4D86324B4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F4D81C-1E41-4353-AC7C-5B87A9DD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060769-286B-413E-97B6-B56A45CF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59AB3A-23E8-4503-AF41-2E1C1308C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2296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2EE90-E61B-4B17-AB66-FB4C3878E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4CF60E-32EC-4DC7-B0AB-C4889070C0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C5A759-7297-4A88-9A0C-6687B3E4D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65ECBA-5A3C-48DD-9D0F-D6AE5C5F3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186D53-86B6-457B-9B13-1CE05FCB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3981C0-40AC-4F4B-9624-B48DF93F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0720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D41C8C-1A41-471F-8D41-51BB8D2EB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354779-FFCF-4526-939E-5054BB1CD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C426F6-7BA0-4D07-85F4-DB6F579ED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B17783-5743-49B6-8A75-8EBB38DD88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1975B2-D01A-4418-A4E3-4C8AC1CE3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2D8B307-60D2-406B-8E22-C58F0CAB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CB6CC7-5144-4480-A0D3-A2182E7B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8D59E7A-080C-44FF-8681-91F82F60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102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62FD78-D837-44C4-8306-71D3EFDF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DD4548-410F-4AFE-9708-FD191C0E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BEBA430-3ABF-4396-A1FD-BDB46BD6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44AA4F7-A975-4796-979B-2C6EBE2C7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6932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486F63D-C567-46DF-914E-7FF91966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894C57-F8DE-48CC-915D-B2E633EE8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C30860-ACFF-4066-A3A0-723A923A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5805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E1B975-1CAB-4404-BC10-E68B50219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988021-DA7C-4979-8D09-2FA64A969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3BB39A-0F94-45C4-B426-F3CB4D9D0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EE00E4-A91D-4CA9-8BB7-1F5F684BE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F3999D-0593-4045-9295-141E163A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C66099-07D5-4A71-894A-77DAF2AD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2723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498B3-D801-4F1A-82D9-8604D9135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5B0A32-7915-433B-8CAF-1D791653DC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13B5D7-409F-40F2-94DA-2DEF62610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50811-4EC3-4B16-AAD0-9B3DB523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1EA05EE-1884-455A-A0E8-23F695DFE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07EC1B-80B3-493F-8099-36D4D035E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461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F48D4D-0D72-4C3D-8656-06BD9FBDE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05E812-7ED0-45C4-99E4-7FFF8D781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BC236D-9B30-4998-9D57-384EE35C4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4FC72-962D-46DB-B383-62C07CFA2E47}" type="datetimeFigureOut">
              <a:rPr lang="LID4096" smtClean="0"/>
              <a:t>05/07/2021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5B3926-1C3A-475A-8A2D-C73A14FAB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18F59A-50E2-4640-B6C0-351F34AD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3DC7B-7DCE-41A1-99BA-68448F3CDB7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9012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C66701-EA2F-485D-A3DB-5F2C0D0BC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6600"/>
            <a:ext cx="9144000" cy="2387600"/>
          </a:xfrm>
        </p:spPr>
        <p:txBody>
          <a:bodyPr/>
          <a:lstStyle/>
          <a:p>
            <a:r>
              <a:rPr lang="sl-SI" dirty="0">
                <a:latin typeface="Algerian" panose="04020705040A02060702" pitchFamily="82" charset="0"/>
              </a:rPr>
              <a:t>ŽIVLJENJE KOT HROŠČ</a:t>
            </a:r>
            <a:endParaRPr lang="LID4096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C41838-E756-4270-91F7-69342004B1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17600"/>
            <a:ext cx="9144000" cy="1655762"/>
          </a:xfrm>
        </p:spPr>
        <p:txBody>
          <a:bodyPr/>
          <a:lstStyle/>
          <a:p>
            <a:r>
              <a:rPr lang="en-GB" dirty="0"/>
              <a:t>Aleksej Malevanov 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10253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аракан мадагаскарский (Gromphadorhina portentosa)">
            <a:extLst>
              <a:ext uri="{FF2B5EF4-FFF2-40B4-BE49-F238E27FC236}">
                <a16:creationId xmlns:a16="http://schemas.microsoft.com/office/drawing/2014/main" id="{371DBF4E-AD5B-413D-AE7A-0D404AC830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7" t="9388" r="5958" b="5719"/>
          <a:stretch/>
        </p:blipFill>
        <p:spPr bwMode="auto">
          <a:xfrm rot="16612023">
            <a:off x="3342013" y="1561571"/>
            <a:ext cx="5586738" cy="369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E4C91BE-AEF1-494C-9CE2-2859E56E4403}"/>
              </a:ext>
            </a:extLst>
          </p:cNvPr>
          <p:cNvSpPr txBox="1"/>
          <p:nvPr/>
        </p:nvSpPr>
        <p:spPr>
          <a:xfrm rot="1312278">
            <a:off x="4613032" y="1429062"/>
            <a:ext cx="1277599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DRU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Ž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endParaRPr lang="sl-SI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6104C0-3B8D-4683-B065-EE555DB6F57A}"/>
              </a:ext>
            </a:extLst>
          </p:cNvPr>
          <p:cNvSpPr txBox="1"/>
          <p:nvPr/>
        </p:nvSpPr>
        <p:spPr>
          <a:xfrm rot="17982775">
            <a:off x="5826003" y="1017668"/>
            <a:ext cx="1137504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DRU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Ž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endParaRPr lang="sl-SI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30F360-4243-4642-BE32-9ED9681C6A57}"/>
              </a:ext>
            </a:extLst>
          </p:cNvPr>
          <p:cNvSpPr txBox="1"/>
          <p:nvPr/>
        </p:nvSpPr>
        <p:spPr>
          <a:xfrm>
            <a:off x="5535656" y="2102071"/>
            <a:ext cx="10056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dirty="0">
                <a:solidFill>
                  <a:srgbClr val="FFFF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OSEBA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28855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Таракан мадагаскарский (Gromphadorhina portentosa)">
            <a:extLst>
              <a:ext uri="{FF2B5EF4-FFF2-40B4-BE49-F238E27FC236}">
                <a16:creationId xmlns:a16="http://schemas.microsoft.com/office/drawing/2014/main" id="{A496CB96-B494-4D15-AA0B-362C70F03E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7" t="9388" r="5958" b="5719"/>
          <a:stretch/>
        </p:blipFill>
        <p:spPr bwMode="auto">
          <a:xfrm rot="16612023">
            <a:off x="3313834" y="1346397"/>
            <a:ext cx="5586738" cy="369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D2E93E9-64E6-4408-A77A-E0AB69498A43}"/>
              </a:ext>
            </a:extLst>
          </p:cNvPr>
          <p:cNvSpPr txBox="1"/>
          <p:nvPr/>
        </p:nvSpPr>
        <p:spPr>
          <a:xfrm rot="20069451">
            <a:off x="4041165" y="3244334"/>
            <a:ext cx="13089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>
                <a:solidFill>
                  <a:srgbClr val="FF00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>
                <a:solidFill>
                  <a:srgbClr val="00B05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ZABAVA</a:t>
            </a:r>
            <a:endParaRPr lang="LID4096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5CC304-C9BA-4036-9E64-DE14BED7CFA1}"/>
              </a:ext>
            </a:extLst>
          </p:cNvPr>
          <p:cNvSpPr txBox="1"/>
          <p:nvPr/>
        </p:nvSpPr>
        <p:spPr>
          <a:xfrm rot="1989311">
            <a:off x="6562204" y="3318252"/>
            <a:ext cx="1471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dirty="0">
                <a:solidFill>
                  <a:srgbClr val="00B05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PRIJATELJI</a:t>
            </a:r>
            <a:endParaRPr lang="LID4096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ACB35B-BD87-4CE0-B350-68C6F3475D21}"/>
              </a:ext>
            </a:extLst>
          </p:cNvPr>
          <p:cNvSpPr txBox="1"/>
          <p:nvPr/>
        </p:nvSpPr>
        <p:spPr>
          <a:xfrm rot="1278264">
            <a:off x="4133484" y="1859915"/>
            <a:ext cx="1124316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DRU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Ž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endParaRPr lang="sl-SI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062EF0-BBB1-44BC-8A7A-A915C45FC289}"/>
              </a:ext>
            </a:extLst>
          </p:cNvPr>
          <p:cNvSpPr txBox="1"/>
          <p:nvPr/>
        </p:nvSpPr>
        <p:spPr>
          <a:xfrm rot="19985368">
            <a:off x="6416948" y="1481562"/>
            <a:ext cx="134040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DRU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Ž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endParaRPr lang="sl-SI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04B5F-4D37-4D6E-97F6-2CD49AE86691}"/>
              </a:ext>
            </a:extLst>
          </p:cNvPr>
          <p:cNvSpPr txBox="1"/>
          <p:nvPr/>
        </p:nvSpPr>
        <p:spPr>
          <a:xfrm>
            <a:off x="5461123" y="2540950"/>
            <a:ext cx="60952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dirty="0">
                <a:solidFill>
                  <a:srgbClr val="FFFF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OSEBA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47449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Таракан мадагаскарский (Gromphadorhina portentosa)">
            <a:extLst>
              <a:ext uri="{FF2B5EF4-FFF2-40B4-BE49-F238E27FC236}">
                <a16:creationId xmlns:a16="http://schemas.microsoft.com/office/drawing/2014/main" id="{F5FCE03D-7C8B-4032-B4B3-E300F71D7F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7" t="9388" r="5958" b="5719"/>
          <a:stretch/>
        </p:blipFill>
        <p:spPr bwMode="auto">
          <a:xfrm rot="16612023">
            <a:off x="3302630" y="1472508"/>
            <a:ext cx="5586738" cy="369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E928B3-9866-428D-8231-80FB86BF2AC0}"/>
              </a:ext>
            </a:extLst>
          </p:cNvPr>
          <p:cNvSpPr txBox="1"/>
          <p:nvPr/>
        </p:nvSpPr>
        <p:spPr>
          <a:xfrm rot="19609758">
            <a:off x="4058749" y="4732417"/>
            <a:ext cx="1357312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DRU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Ž</a:t>
            </a:r>
            <a:r>
              <a:rPr lang="sl-SI" sz="1800" dirty="0">
                <a:solidFill>
                  <a:srgbClr val="FF00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INA</a:t>
            </a:r>
            <a:endParaRPr lang="sl-SI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E42707-EAC7-4A3B-BF42-A4EAEBDD07F0}"/>
              </a:ext>
            </a:extLst>
          </p:cNvPr>
          <p:cNvSpPr txBox="1"/>
          <p:nvPr/>
        </p:nvSpPr>
        <p:spPr>
          <a:xfrm rot="2160960">
            <a:off x="6695945" y="4670330"/>
            <a:ext cx="10682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dirty="0">
                <a:solidFill>
                  <a:srgbClr val="00B0F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OTROKI</a:t>
            </a:r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D92D18-467E-43C6-BA5B-6AA596DD0215}"/>
              </a:ext>
            </a:extLst>
          </p:cNvPr>
          <p:cNvSpPr txBox="1"/>
          <p:nvPr/>
        </p:nvSpPr>
        <p:spPr>
          <a:xfrm>
            <a:off x="5469264" y="3244334"/>
            <a:ext cx="60952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dirty="0">
                <a:solidFill>
                  <a:srgbClr val="FFFF00"/>
                </a:solidFill>
                <a:effectLst/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OSEBA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125475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Таракан мадагаскарский (Gromphadorhina portentosa)">
            <a:extLst>
              <a:ext uri="{FF2B5EF4-FFF2-40B4-BE49-F238E27FC236}">
                <a16:creationId xmlns:a16="http://schemas.microsoft.com/office/drawing/2014/main" id="{F81FDDD0-4469-4B66-A57B-31524242CD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47" t="9388" r="5958" b="5719"/>
          <a:stretch/>
        </p:blipFill>
        <p:spPr bwMode="auto">
          <a:xfrm rot="16612023">
            <a:off x="3302630" y="1494487"/>
            <a:ext cx="5586738" cy="369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A6E43F6-CA07-44A8-A276-3B55FA7986F8}"/>
              </a:ext>
            </a:extLst>
          </p:cNvPr>
          <p:cNvSpPr txBox="1"/>
          <p:nvPr/>
        </p:nvSpPr>
        <p:spPr>
          <a:xfrm>
            <a:off x="5702911" y="3815753"/>
            <a:ext cx="609526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2800" dirty="0">
                <a:solidFill>
                  <a:srgbClr val="FFFF00"/>
                </a:solidFill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</a:p>
          <a:p>
            <a:r>
              <a:rPr lang="sl-SI" sz="2800" dirty="0">
                <a:solidFill>
                  <a:srgbClr val="FFFF00"/>
                </a:solidFill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</a:p>
          <a:p>
            <a:r>
              <a:rPr lang="sl-SI" sz="2800" dirty="0">
                <a:solidFill>
                  <a:srgbClr val="FFFF00"/>
                </a:solidFill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</a:p>
          <a:p>
            <a:r>
              <a:rPr lang="sl-SI" sz="2800" dirty="0">
                <a:solidFill>
                  <a:srgbClr val="FFFF00"/>
                </a:solidFill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</a:p>
          <a:p>
            <a:r>
              <a:rPr lang="sl-SI" sz="2800" dirty="0">
                <a:solidFill>
                  <a:srgbClr val="FFFF00"/>
                </a:solidFill>
                <a:highlight>
                  <a:srgbClr val="000000"/>
                </a:highlight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906377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22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Cambria</vt:lpstr>
      <vt:lpstr>Тема Office</vt:lpstr>
      <vt:lpstr>ŽIVLJENJE KOT HROŠČ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NAŠE ŽIVLJENJE KOT HROŠČ</dc:title>
  <dc:creator>Alexey Malevanov</dc:creator>
  <cp:lastModifiedBy>Alexey Malevanov</cp:lastModifiedBy>
  <cp:revision>6</cp:revision>
  <dcterms:created xsi:type="dcterms:W3CDTF">2021-05-06T19:21:03Z</dcterms:created>
  <dcterms:modified xsi:type="dcterms:W3CDTF">2021-05-07T10:22:01Z</dcterms:modified>
</cp:coreProperties>
</file>