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4a19535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4a19535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4a195351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4a19535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4a195351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4a195351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4a1953512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4a195351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6000"/>
              <a:t>EMPATIJA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2700"/>
              <a:t>IZDELEK SODOBNE UMETNOSTI</a:t>
            </a:r>
            <a:endParaRPr sz="27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Anastasia Titova 1.D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942875" y="-835625"/>
            <a:ext cx="5111025" cy="68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193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Sonet: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714650"/>
            <a:ext cx="8520600" cy="42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Although everyone says to stay the same,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we are changing ourselves from day to day,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you may say, what is written is a blame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but i'm not meaning it in a bad way.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Who you're gonna be is not in your hands,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it's others decision for todays face,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all of your character on them depends,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but what you are given you must embrace.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Maybe you do this to just understand,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look from another perspective to help,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or even obligate someones command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not to be being who uttered a yelp.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1700">
                <a:solidFill>
                  <a:schemeClr val="dk1"/>
                </a:solidFill>
              </a:rPr>
              <a:t>   We must retain personality traits,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 sz="1700">
                <a:solidFill>
                  <a:schemeClr val="dk1"/>
                </a:solidFill>
              </a:rPr>
              <a:t>   those we are born with, not ours mates.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73150" y="150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Viri slik: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51950" y="723325"/>
            <a:ext cx="9031500" cy="43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</a:t>
            </a: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Solid color face mask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   https://cdn.shopify.com/s/files/1/2121/3325/products/olivegreenfacemaskwithfilterpockets_900x.jpg?v=1592584491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</a:t>
            </a: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Katie May Disco Ball Face Mask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https://www.hellomagazine.com/imagenes/fashion/celebrity-style/2020081395300/jennifer-lopez-pink-sequin-sparkly-face-mask-covering/0-456-527/jennifer-lopez-pink-sequin-face-mask-buy-z.jpg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-Bright Yellow Accordion Face Mask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https://images.lookhuman.com/render/standard/RhPVDVc4PMCu6seCwg4uKzeUV3TTq9OL/maskcover-whi-z1-t-bright-yellow.jpg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-JoJo Siwa Kids Cloth Face Masks Cotton Pack of 3 Washable Reusable Non-Medical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https://i5.walmartimages.com/asr/6eb4a610-e249-4796-90e5-8fbe0e8298ee.dd35b75842eeefbeed07a84652c2fb29.jpeg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-Purple / Black Crystal Wash Tie-Dye Face Masks</a:t>
            </a:r>
            <a:r>
              <a:rPr i="1" lang="sl" sz="1000" u="sng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https://cdn.shopify.com/s/files/1/1690/3959/products/MASK-re1_620x.jpg?v=1598208429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-Which type of face mask is most effective against COVID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www.google.com/url?sa=i&amp;url=https%3A%2F%2Fnews.llu.edu%2Fhealth-wellness%2Fwhich-type-of-face-mask-most-effective-against-covid-19&amp;psig=AOvVaw09Qxb9kto7LFV73fte-vkl&amp;ust=1620249725010000&amp;source=images&amp;cd=vfe&amp;ved=0CA0QjhxqFwoTCPDO78q_sfACFQAAAAAdAAAAABAD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-Cloth vs. Surgical Masks: Which Is Best?</a:t>
            </a:r>
            <a:r>
              <a:rPr i="1" lang="sl" sz="1000" u="sng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www.google.com/url?sa=i&amp;url=https%3A%2F%2Fwww.popularmechanics.com%2Fscience%2Fhealth%2Fa35290705%2Fwhich-face-mask-is-best-for-covid-protection%2F&amp;psig=AOvVaw2xkf-zEzs50lwl8GFxoyjj&amp;ust=1620249901952000&amp;source=images&amp;cd=vfe&amp;ved=0CAIQjRxqFwoTCPCAhsy_sfACFQAAAAAdAAAAABAU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-BANANAS Silk Scarf</a:t>
            </a:r>
            <a:r>
              <a:rPr i="1" lang="sl" sz="1000" u="sng">
                <a:solidFill>
                  <a:srgbClr val="F1F3F4"/>
                </a:solidFill>
              </a:rPr>
              <a:t> </a:t>
            </a: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[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internet]. [citirano 16. 04. 2021]. Dostopno na naslovu: https://www.mynudesigner.com/2436-big_default_2x/bananas-silk-scarf.jpg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rgbClr val="141518"/>
                </a:highlight>
              </a:rPr>
              <a:t>-Brushed-finish scarf</a:t>
            </a:r>
            <a:r>
              <a:rPr lang="sl" sz="1000">
                <a:solidFill>
                  <a:schemeClr val="dk1"/>
                </a:solidFill>
                <a:highlight>
                  <a:srgbClr val="141518"/>
                </a:highlight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https://lp2.hm.com/hmgoepprod?set=quality%5B79%5D%2Csource%5B%2F51%2Fe2%2F51e2dcb84dc737adc2e04251babc8c8f56186abd.jpg%5D%2Corigin%5Bdam%5D%2Ccategory%5Bladies_accessories_scarves%5D%2Ctype%5BDESCRIPTIVESTILLLIFE%5D%2Cres%5Bm%5D%2Chmver%5B1%5D&amp;call=url[file:/product/main]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179999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47175" y="219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Viri slik: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21600" y="727350"/>
            <a:ext cx="9100800" cy="4286400"/>
          </a:xfrm>
          <a:prstGeom prst="rect">
            <a:avLst/>
          </a:prstGeom>
        </p:spPr>
        <p:txBody>
          <a:bodyPr anchorCtr="0" anchor="t" bIns="0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T-he Better Bandana with Filter </a:t>
            </a: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[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internet]. [citirano 16. 04. 2021]. Dostopno na naslovu: https://images-na.ssl-images-amazon.com/images/I/71K%2Ba95lolL._AC_UX385_.jpg</a:t>
            </a:r>
            <a:endParaRPr sz="1000">
              <a:solidFill>
                <a:srgbClr val="F1F3F4"/>
              </a:solidFill>
              <a:highlight>
                <a:srgbClr val="2A2B2E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-Protective Isolation Face Shield, Model 57026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https://www.deltatrak.com/assets/product-images/57026-1.jpg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-Burberry releases face mask with signature check pattern on antimicrobial fabric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https://static.dezeen.com/uploads/2020/08/burberry-face-masks-coronavirus-pandemic-fashion-design-ppe_dezeen_2364_sq.jpg</a:t>
            </a:r>
            <a:endParaRPr sz="1000">
              <a:solidFill>
                <a:srgbClr val="F1F3F4"/>
              </a:solidFill>
              <a:highlight>
                <a:srgbClr val="2A2B2E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-Front Facing Woman Face Images</a:t>
            </a:r>
            <a:r>
              <a:rPr i="1" lang="sl" sz="1000" u="sng">
                <a:solidFill>
                  <a:srgbClr val="F1F3F4"/>
                </a:solidFill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https://image.shutterstock.com/image-photo/front-portrait-woman-beauty-face-260nw-497756323.jpg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chemeClr val="dk1"/>
                </a:solidFill>
                <a:highlight>
                  <a:schemeClr val="lt1"/>
                </a:highlight>
              </a:rPr>
              <a:t>-Front view on beautiful female face with perfect skin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https://thumbs.dreamstime.com/b/front-view-beautiful-female-face-perfect-skin-front-view-beautiful-female-face-perfect-skin-over-white-background-143563838.jpg</a:t>
            </a:r>
            <a:endParaRPr sz="1000">
              <a:solidFill>
                <a:srgbClr val="F1F3F4"/>
              </a:solidFill>
              <a:highlight>
                <a:srgbClr val="2A2B2E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-Beauty woman face</a:t>
            </a:r>
            <a:r>
              <a:rPr i="1" lang="sl" sz="1000" u="sng">
                <a:solidFill>
                  <a:srgbClr val="F1F3F4"/>
                </a:solidFill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https://previews.123rf.com/images/subbotina/subbotina1510/subbotina151000020/46048941-beauty-woman-face-beautiful-spa-girl-with-perfect-clean-skin.jpg</a:t>
            </a:r>
            <a:endParaRPr sz="1000">
              <a:solidFill>
                <a:srgbClr val="F1F3F4"/>
              </a:solidFill>
              <a:highlight>
                <a:srgbClr val="2A2B2E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-Face Template</a:t>
            </a:r>
            <a:r>
              <a:rPr i="1" lang="sl" sz="1000" u="sng">
                <a:solidFill>
                  <a:srgbClr val="F1F3F4"/>
                </a:solidFill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https://encrypted-tbn0.gstatic.com/images?q=tbn:ANd9GcQ4JEyWKKyou5-67dX9QOs1h5PM6j5gM8XtRQ&amp;usqp=CAU</a:t>
            </a:r>
            <a:endParaRPr sz="1000">
              <a:solidFill>
                <a:srgbClr val="F1F3F4"/>
              </a:solidFill>
              <a:highlight>
                <a:srgbClr val="2A2B2E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-Woman Face PNG Free Image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https://lh3.googleusercontent.com/proxy/I_Bc_krry6YlFI87T-V-bm1SMYSyal7Nr0mYEnEUvbAYqrXEb4-f_rAdK-BQg3-b_KWbyXDLjEl5g262obVXB8yjTY7_g2LauxnNYmbfvGWjJ2Tz14J2akZHCs9SqMLL</a:t>
            </a:r>
            <a:endParaRPr sz="1000">
              <a:solidFill>
                <a:srgbClr val="F1F3F4"/>
              </a:solidFill>
              <a:highlight>
                <a:srgbClr val="2A2B2E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-500+ White Wall Pictures</a:t>
            </a:r>
            <a:r>
              <a:rPr i="1" lang="sl" sz="1000" u="sng">
                <a:solidFill>
                  <a:srgbClr val="F1F3F4"/>
                </a:solidFill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https://images.unsplash.com/photo-1531685250784-7569952593d2?ixid=MnwxMjA3fDB8MHxzZWFyY2h8Mnx8d2hpdGUlMjB3YWxsfGVufDB8fDB8fA%3D%3D&amp;ixlib=rb-1.2.1&amp;w=1000&amp;q=80gtEGJW_u5EzLPG7HY9</a:t>
            </a:r>
            <a:endParaRPr sz="1000">
              <a:solidFill>
                <a:srgbClr val="F1F3F4"/>
              </a:solidFill>
              <a:highlight>
                <a:srgbClr val="2A2B2E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sl" sz="1000">
                <a:solidFill>
                  <a:srgbClr val="F1F3F4"/>
                </a:solidFill>
              </a:rPr>
              <a:t>-CAST DOUBLE WALL HOOK</a:t>
            </a:r>
            <a:r>
              <a:rPr i="1" lang="sl" sz="1000" u="sng">
                <a:solidFill>
                  <a:srgbClr val="F1F3F4"/>
                </a:solidFill>
              </a:rPr>
              <a:t> </a:t>
            </a:r>
            <a:r>
              <a:rPr lang="sl" sz="1000">
                <a:solidFill>
                  <a:schemeClr val="dk1"/>
                </a:solidFill>
                <a:highlight>
                  <a:schemeClr val="lt1"/>
                </a:highlight>
              </a:rPr>
              <a:t>[internet]. [citirano 16. 04. 2021]. Dostopno na naslovu: https://cdn.shopify.com/s/files/1/0174/2162/products/VDYKE_AND_DEAN_CAST_DOUBLE_WALL_COAT_HOOKS.png?v=1612805873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