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5" r:id="rId5"/>
    <p:sldId id="264" r:id="rId6"/>
    <p:sldId id="260" r:id="rId7"/>
    <p:sldId id="263" r:id="rId8"/>
    <p:sldId id="272" r:id="rId9"/>
    <p:sldId id="266" r:id="rId10"/>
    <p:sldId id="262" r:id="rId11"/>
    <p:sldId id="261" r:id="rId12"/>
    <p:sldId id="269" r:id="rId13"/>
    <p:sldId id="267" r:id="rId14"/>
    <p:sldId id="268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5"/>
    <p:restoredTop sz="94712"/>
  </p:normalViewPr>
  <p:slideViewPr>
    <p:cSldViewPr snapToGrid="0" snapToObjects="1">
      <p:cViewPr varScale="1">
        <p:scale>
          <a:sx n="83" d="100"/>
          <a:sy n="83" d="100"/>
        </p:scale>
        <p:origin x="7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2" y="1143293"/>
            <a:ext cx="8449097" cy="4268965"/>
          </a:xfrm>
        </p:spPr>
        <p:txBody>
          <a:bodyPr>
            <a:normAutofit/>
          </a:bodyPr>
          <a:lstStyle/>
          <a:p>
            <a:r>
              <a:rPr lang="sl-SI" dirty="0" smtClean="0"/>
              <a:t>Izdelek sodobne </a:t>
            </a:r>
            <a:r>
              <a:rPr lang="sl-SI" dirty="0" err="1" smtClean="0"/>
              <a:t>umEtnosti</a:t>
            </a:r>
            <a:r>
              <a:rPr lang="sl-SI" dirty="0" smtClean="0"/>
              <a:t>, empatija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Hanna Yesewzer Tefera, 1.F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393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0"/>
            <a:ext cx="6919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8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39" y="1111347"/>
            <a:ext cx="11178561" cy="44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9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0"/>
            <a:ext cx="7092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7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0"/>
            <a:ext cx="7079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7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0"/>
            <a:ext cx="7068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0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12" y="0"/>
            <a:ext cx="7145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7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35" y="0"/>
            <a:ext cx="7127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3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60" y="0"/>
            <a:ext cx="7507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8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0"/>
            <a:ext cx="7187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0"/>
            <a:ext cx="7639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4" y="0"/>
            <a:ext cx="10491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9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89" y="0"/>
            <a:ext cx="614236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89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0"/>
            <a:ext cx="7193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9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60" y="1385533"/>
            <a:ext cx="6772075" cy="417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4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0"/>
            <a:ext cx="7687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72250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</a:majorFont>
      <a:minorFont>
        <a:latin typeface="Corbel" panose="020B0503020204020204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24</TotalTime>
  <Words>10</Words>
  <Application>Microsoft Office PowerPoint</Application>
  <PresentationFormat>Širokozaslonsko</PresentationFormat>
  <Paragraphs>2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Century Schoolbook</vt:lpstr>
      <vt:lpstr>Corbel</vt:lpstr>
      <vt:lpstr>Headlines</vt:lpstr>
      <vt:lpstr>Izdelek sodobne umEtnosti, empatija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Izdelek sodobne umrtnosti, empatija</dc:title>
  <dc:creator>Microsoft Office User</dc:creator>
  <cp:lastModifiedBy>Mastnak Tanja</cp:lastModifiedBy>
  <cp:revision>5</cp:revision>
  <dcterms:created xsi:type="dcterms:W3CDTF">2021-06-01T21:18:31Z</dcterms:created>
  <dcterms:modified xsi:type="dcterms:W3CDTF">2021-06-21T15:08:43Z</dcterms:modified>
</cp:coreProperties>
</file>