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933"/>
  </p:normalViewPr>
  <p:slideViewPr>
    <p:cSldViewPr snapToGrid="0" snapToObjects="1">
      <p:cViewPr varScale="1">
        <p:scale>
          <a:sx n="70" d="100"/>
          <a:sy n="70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45303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9996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1454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304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11813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4839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1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8037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8836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323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081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CC75062-8E4D-0545-B4A9-CB8DC0006E5D}" type="datetimeFigureOut">
              <a:rPr lang="en-SI" smtClean="0"/>
              <a:t>20/05/2021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9E76105-D258-7042-8364-9858D954384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0438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FDCA-576E-2047-A428-BDDAAA79C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SI" sz="5400" dirty="0"/>
              <a:t>EMPATIJA</a:t>
            </a:r>
            <a:endParaRPr lang="en-SI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A631F-FF7C-D64D-B98A-56F6C5615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121408"/>
            <a:ext cx="6801612" cy="265336"/>
          </a:xfrm>
        </p:spPr>
        <p:txBody>
          <a:bodyPr>
            <a:normAutofit/>
          </a:bodyPr>
          <a:lstStyle/>
          <a:p>
            <a:r>
              <a:rPr lang="en-SI" sz="1050" dirty="0"/>
              <a:t>Sodobna umetnost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F3EC5-5C45-F348-9345-2DFDEE25CBE2}"/>
              </a:ext>
            </a:extLst>
          </p:cNvPr>
          <p:cNvSpPr txBox="1"/>
          <p:nvPr/>
        </p:nvSpPr>
        <p:spPr>
          <a:xfrm>
            <a:off x="5193792" y="3610795"/>
            <a:ext cx="180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/>
                </a:solidFill>
              </a:rPr>
              <a:t>Bližina in razdalja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60470-DC6D-1C48-A7AA-9CBD3ED143AA}"/>
              </a:ext>
            </a:extLst>
          </p:cNvPr>
          <p:cNvSpPr txBox="1"/>
          <p:nvPr/>
        </p:nvSpPr>
        <p:spPr>
          <a:xfrm>
            <a:off x="5115978" y="4159500"/>
            <a:ext cx="196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latin typeface="+mj-lt"/>
                <a:cs typeface="Arial Narrow" panose="020B0604020202020204" pitchFamily="34" charset="0"/>
              </a:rPr>
              <a:t>Karina Perko 1. D , maj 2021</a:t>
            </a:r>
          </a:p>
        </p:txBody>
      </p:sp>
    </p:spTree>
    <p:extLst>
      <p:ext uri="{BB962C8B-B14F-4D97-AF65-F5344CB8AC3E}">
        <p14:creationId xmlns:p14="http://schemas.microsoft.com/office/powerpoint/2010/main" val="381940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DD3BB6-6E06-CD42-BCD3-B5C72F816E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130A1CF-7561-4B40-BFCE-B6C27366BE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0315340" cy="6858000"/>
          </a:xfrm>
          <a:prstGeom prst="rect">
            <a:avLst/>
          </a:prstGeom>
        </p:spPr>
      </p:pic>
      <p:pic>
        <p:nvPicPr>
          <p:cNvPr id="1030" name="Picture 6" descr="eleganten zgorelo Cava White - fly4udvs.com">
            <a:extLst>
              <a:ext uri="{FF2B5EF4-FFF2-40B4-BE49-F238E27FC236}">
                <a16:creationId xmlns:a16="http://schemas.microsoft.com/office/drawing/2014/main" id="{7563BAD3-5CDA-0F4D-9B2D-07CF4C53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752">
            <a:off x="5001585" y="-742039"/>
            <a:ext cx="9949205" cy="65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8E6C8E-E081-4C49-B9BE-6A283F860A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1" b="49104"/>
          <a:stretch/>
        </p:blipFill>
        <p:spPr>
          <a:xfrm>
            <a:off x="852894" y="488962"/>
            <a:ext cx="10221488" cy="29940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C17DD7-CCE7-B548-A0E4-B9C675B8EC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886"/>
          <a:stretch/>
        </p:blipFill>
        <p:spPr>
          <a:xfrm>
            <a:off x="984250" y="3482982"/>
            <a:ext cx="10223500" cy="29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{6E19D986-BF1A-7B43-9F0C-1AE711489958}tf10001120</Template>
  <TotalTime>138</TotalTime>
  <Words>14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Gill Sans MT</vt:lpstr>
      <vt:lpstr>Parcel</vt:lpstr>
      <vt:lpstr>EMPATIJA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Perko Karina</dc:creator>
  <cp:lastModifiedBy>Perko Karina</cp:lastModifiedBy>
  <cp:revision>21</cp:revision>
  <dcterms:created xsi:type="dcterms:W3CDTF">2021-05-20T17:43:02Z</dcterms:created>
  <dcterms:modified xsi:type="dcterms:W3CDTF">2021-05-20T20:01:54Z</dcterms:modified>
</cp:coreProperties>
</file>