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7" r:id="rId7"/>
    <p:sldId id="268" r:id="rId8"/>
    <p:sldId id="269" r:id="rId9"/>
    <p:sldId id="262" r:id="rId10"/>
    <p:sldId id="261" r:id="rId11"/>
    <p:sldId id="257" r:id="rId12"/>
    <p:sldId id="258" r:id="rId13"/>
    <p:sldId id="265" r:id="rId14"/>
    <p:sldId id="266" r:id="rId15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6EF7-2046-5446-B15C-DC0F0888D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541A0-EB90-9A43-BAC2-6C7463BC3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937DF-C593-8048-9104-EC3D41EE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3019B-D8FC-B045-8FCC-E437BF21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C1B72-9996-384C-AE3B-8154043A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9900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8A8D-243D-334A-AB5E-FAB80972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541D7-A252-124D-A8E8-DA0B683AE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26B48-5159-CA4C-B9D2-399B462D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9BDDB-E1DE-C744-8CFB-2314FD92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2928B-BD48-3A48-9262-2A1D543A9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74989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17934-8589-EB4D-9CFF-3CCA87238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A3BC8-7D4D-0B47-AA0B-0B1C0D011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7723-08E0-8C44-9892-FEA88A81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004C4-01A9-F247-92FC-E5FD9223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8973-5857-EE43-80AA-4FC3DC4B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0979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1CA1-E494-D14B-B323-CB794CA4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73735-D3F4-8847-B0F7-1E3240B20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33C9-7DD0-9D40-A045-024534DD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61619-4B34-D044-AEE7-8A7C0CEE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5ED08-7DC6-DA4F-9DB1-148074350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9886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109D1-46BE-5C4C-BD46-CA9D9600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2341A-6B25-C740-BEF3-46D328C1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34A05-F386-8347-A7A2-49CE7D8D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6AFC3-01C4-F946-BAA8-9C7F1C55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EAF2F-6EE3-9348-AB3B-C974F47B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7151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C728-A5A9-6B46-99EF-91A778AA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D1E9F-498E-FF42-898D-B94724053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6A9FC-C3D9-B84C-A867-FD0CA214F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9934A-CF75-114B-B6C4-81D00C2DC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1AE53-E5CD-7540-8932-68D68C0D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EF8C5-7BC9-C34B-A823-D480EF1E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013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3A52-C9DD-774A-B3B1-9D5747D2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960D0-504B-1B40-B12F-7663A7EFE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CBF50-9E18-F74F-A9B9-50D83E70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700BB-1D74-A944-9548-FBFE9A522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F7FA3-6395-4047-9CD6-8B4CBBCAF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BC02F-269B-8F40-9A1F-9AA2CC82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2663E-169E-6444-864E-FCEA25C6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E3D30-B02F-A34E-893A-10B84030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40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4F5E-E428-1840-8CA6-ADD4D7BC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206FD-AD55-D64A-A6EB-3F8E245B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169AD-3305-4C4F-8138-E28FA2F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18CD0-BF55-F242-906C-28CC409E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1553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3F5CA8-D677-3746-8C12-02388119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C0440-0E11-7648-AB71-BB7E0C91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0C2AC-4EB8-5344-8CBB-CBC1B647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6204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A748-8268-D940-A771-1AD5A58E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4943A-51AE-8745-B105-AE61A8A22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AB974-AF40-2C44-B759-673988D19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1A93-0DA2-FA45-9718-C656DA539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5845-E46B-F544-B5AF-460A5751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EDD10-8200-1441-9B5B-4FAA5A61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1255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2243-56D4-DA43-9DA5-EA509EEB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1ABA2-8CE0-8145-A93A-725E0CB66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06FE7-18CC-0143-8A68-11B7A5D1B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C6967-3A46-E14B-A17C-9B9C23FC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C8B96-65CE-DA4E-B129-30488922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91B0D-0564-994B-AAEA-DB6250F0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6959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698C8-6931-C04A-BD1A-AC5BE7A0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6EE54-E53F-CD49-A1F9-8BE0134B45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C0759-15CD-5E4D-9CB3-D5D0C00C4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33203-14B3-0540-B36A-A8C496DF3981}" type="datetimeFigureOut">
              <a:rPr lang="en-SI" smtClean="0"/>
              <a:t>16/04/2021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179B3-0208-EE48-8A84-54643621C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322A-E7F2-2B44-AADD-A760666F9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A12C-DFFD-A54C-B908-521358C520A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79144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34" Type="http://schemas.microsoft.com/office/2007/relationships/hdphoto" Target="../media/hdphoto17.wdp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image" Target="../media/image7.jpe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24" Type="http://schemas.microsoft.com/office/2007/relationships/hdphoto" Target="../media/hdphoto12.wdp"/><Relationship Id="rId32" Type="http://schemas.microsoft.com/office/2007/relationships/hdphoto" Target="../media/hdphoto16.wdp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14.wdp"/><Relationship Id="rId10" Type="http://schemas.microsoft.com/office/2007/relationships/hdphoto" Target="../media/hdphoto4.wdp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Relationship Id="rId22" Type="http://schemas.microsoft.com/office/2007/relationships/hdphoto" Target="../media/hdphoto11.wdp"/><Relationship Id="rId27" Type="http://schemas.openxmlformats.org/officeDocument/2006/relationships/image" Target="../media/image27.png"/><Relationship Id="rId30" Type="http://schemas.microsoft.com/office/2007/relationships/hdphoto" Target="../media/hdphoto15.wdp"/><Relationship Id="rId8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microsoft.com/office/2007/relationships/hdphoto" Target="../media/hdphoto8.wdp"/><Relationship Id="rId26" Type="http://schemas.microsoft.com/office/2007/relationships/hdphoto" Target="../media/hdphoto19.wdp"/><Relationship Id="rId3" Type="http://schemas.microsoft.com/office/2007/relationships/hdphoto" Target="../media/hdphoto18.wdp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image" Target="../media/image27.png"/><Relationship Id="rId16" Type="http://schemas.microsoft.com/office/2007/relationships/hdphoto" Target="../media/hdphoto6.wdp"/><Relationship Id="rId20" Type="http://schemas.microsoft.com/office/2007/relationships/hdphoto" Target="../media/hdphoto9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24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microsoft.com/office/2007/relationships/hdphoto" Target="../media/hdphoto16.wdp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microsoft.com/office/2007/relationships/hdphoto" Target="../media/hdphoto10.wdp"/><Relationship Id="rId27" Type="http://schemas.openxmlformats.org/officeDocument/2006/relationships/image" Target="../media/image29.png"/><Relationship Id="rId30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microsoft.com/office/2007/relationships/hdphoto" Target="../media/hdphoto9.wdp"/><Relationship Id="rId26" Type="http://schemas.microsoft.com/office/2007/relationships/hdphoto" Target="../media/hdphoto21.wdp"/><Relationship Id="rId3" Type="http://schemas.openxmlformats.org/officeDocument/2006/relationships/image" Target="../media/image11.png"/><Relationship Id="rId21" Type="http://schemas.openxmlformats.org/officeDocument/2006/relationships/image" Target="../media/image24.png"/><Relationship Id="rId34" Type="http://schemas.microsoft.com/office/2007/relationships/hdphoto" Target="../media/hdphoto13.wdp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5" Type="http://schemas.openxmlformats.org/officeDocument/2006/relationships/image" Target="../media/image27.png"/><Relationship Id="rId33" Type="http://schemas.openxmlformats.org/officeDocument/2006/relationships/image" Target="../media/image26.png"/><Relationship Id="rId2" Type="http://schemas.openxmlformats.org/officeDocument/2006/relationships/image" Target="../media/image7.jpe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24" Type="http://schemas.microsoft.com/office/2007/relationships/hdphoto" Target="../media/hdphoto20.wdp"/><Relationship Id="rId32" Type="http://schemas.microsoft.com/office/2007/relationships/hdphoto" Target="../media/hdphoto23.wdp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22.wdp"/><Relationship Id="rId10" Type="http://schemas.microsoft.com/office/2007/relationships/hdphoto" Target="../media/hdphoto4.wdp"/><Relationship Id="rId19" Type="http://schemas.openxmlformats.org/officeDocument/2006/relationships/image" Target="../media/image23.png"/><Relationship Id="rId31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Relationship Id="rId22" Type="http://schemas.microsoft.com/office/2007/relationships/hdphoto" Target="../media/hdphoto11.wdp"/><Relationship Id="rId27" Type="http://schemas.openxmlformats.org/officeDocument/2006/relationships/image" Target="../media/image28.png"/><Relationship Id="rId30" Type="http://schemas.microsoft.com/office/2007/relationships/hdphoto" Target="../media/hdphoto16.wdp"/><Relationship Id="rId8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5A79-E5D8-3E4A-8901-DA0AFA0D88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4F98A-64D2-FF44-9796-D8BCA9DBB2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14" descr="Teuim Aesthetic Plastic Surgery Clinic">
            <a:extLst>
              <a:ext uri="{FF2B5EF4-FFF2-40B4-BE49-F238E27FC236}">
                <a16:creationId xmlns:a16="http://schemas.microsoft.com/office/drawing/2014/main" id="{4032701F-38C1-FF46-BD71-4729AC0F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89" y="112520"/>
            <a:ext cx="55245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Race, Perception and Implicit Bias">
            <a:extLst>
              <a:ext uri="{FF2B5EF4-FFF2-40B4-BE49-F238E27FC236}">
                <a16:creationId xmlns:a16="http://schemas.microsoft.com/office/drawing/2014/main" id="{8B1F59AF-60F7-8644-A7BB-33105032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52" y="4700953"/>
            <a:ext cx="4181837" cy="28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83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,015 Hands Grab Photos - Free &amp; Royalty-Free Stock Photos from Dreamstime">
            <a:extLst>
              <a:ext uri="{FF2B5EF4-FFF2-40B4-BE49-F238E27FC236}">
                <a16:creationId xmlns:a16="http://schemas.microsoft.com/office/drawing/2014/main" id="{266F04F9-7877-AE45-98D5-C09EC86B7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7"/>
          <a:stretch/>
        </p:blipFill>
        <p:spPr bwMode="auto">
          <a:xfrm>
            <a:off x="771896" y="0"/>
            <a:ext cx="10330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32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 of diverse hands holding each other support together teamw – KYES  1180AM">
            <a:extLst>
              <a:ext uri="{FF2B5EF4-FFF2-40B4-BE49-F238E27FC236}">
                <a16:creationId xmlns:a16="http://schemas.microsoft.com/office/drawing/2014/main" id="{8F4F0BB1-298A-134B-A186-E3060203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0"/>
            <a:ext cx="1139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51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eyes have it for high blood pressure clues | American Heart Association">
            <a:extLst>
              <a:ext uri="{FF2B5EF4-FFF2-40B4-BE49-F238E27FC236}">
                <a16:creationId xmlns:a16="http://schemas.microsoft.com/office/drawing/2014/main" id="{32101809-B62C-AC4C-B778-6E357A1D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4" y="0"/>
            <a:ext cx="9128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lbourne team moves towards human trials of bionic eye - Create">
            <a:extLst>
              <a:ext uri="{FF2B5EF4-FFF2-40B4-BE49-F238E27FC236}">
                <a16:creationId xmlns:a16="http://schemas.microsoft.com/office/drawing/2014/main" id="{8808665E-B4B5-D346-9921-48586AEE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5451"/>
            <a:ext cx="2576146" cy="17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at can happen if you get poked in the eye | Ohio State Medical Center">
            <a:extLst>
              <a:ext uri="{FF2B5EF4-FFF2-40B4-BE49-F238E27FC236}">
                <a16:creationId xmlns:a16="http://schemas.microsoft.com/office/drawing/2014/main" id="{F2685182-EA0D-EE46-A8A0-25C8F80E4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r="41569" b="13900"/>
          <a:stretch/>
        </p:blipFill>
        <p:spPr bwMode="auto">
          <a:xfrm>
            <a:off x="230187" y="2631017"/>
            <a:ext cx="2576146" cy="20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euim Aesthetic Plastic Surgery Clinic">
            <a:extLst>
              <a:ext uri="{FF2B5EF4-FFF2-40B4-BE49-F238E27FC236}">
                <a16:creationId xmlns:a16="http://schemas.microsoft.com/office/drawing/2014/main" id="{C96F8E0C-F3EF-6A46-A3FA-F5611190A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550"/>
          <a:stretch/>
        </p:blipFill>
        <p:spPr bwMode="auto">
          <a:xfrm>
            <a:off x="230187" y="5057591"/>
            <a:ext cx="1737460" cy="12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30 Judaism Facts That You'll be Interested to Know">
            <a:extLst>
              <a:ext uri="{FF2B5EF4-FFF2-40B4-BE49-F238E27FC236}">
                <a16:creationId xmlns:a16="http://schemas.microsoft.com/office/drawing/2014/main" id="{5C3636B4-452E-E54A-9A9D-DA38DAE3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33" y="861146"/>
            <a:ext cx="798479" cy="798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he Real Meaning Of 'Om' | Buddhist symbol tattoos, Buddhist tattoo, Peace  tattoos">
            <a:extLst>
              <a:ext uri="{FF2B5EF4-FFF2-40B4-BE49-F238E27FC236}">
                <a16:creationId xmlns:a16="http://schemas.microsoft.com/office/drawing/2014/main" id="{7B0C1F2A-03DE-3741-AE51-B6E93F60C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38" y="3915508"/>
            <a:ext cx="446714" cy="4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GBT symbol – Hilltown Community Health Center">
            <a:extLst>
              <a:ext uri="{FF2B5EF4-FFF2-40B4-BE49-F238E27FC236}">
                <a16:creationId xmlns:a16="http://schemas.microsoft.com/office/drawing/2014/main" id="{21132346-70BD-614D-8459-565F7F26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9" y="5430001"/>
            <a:ext cx="600514" cy="5277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ping Hands - The Skin Cancer Foundation">
            <a:extLst>
              <a:ext uri="{FF2B5EF4-FFF2-40B4-BE49-F238E27FC236}">
                <a16:creationId xmlns:a16="http://schemas.microsoft.com/office/drawing/2014/main" id="{3390537F-E712-C149-94FF-317DF3BC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1" b="89905" l="455" r="98818">
                        <a14:foregroundMark x1="36182" y1="21828" x2="11091" y2="7367"/>
                        <a14:foregroundMark x1="11091" y1="7367" x2="2545" y2="19372"/>
                        <a14:foregroundMark x1="2545" y1="19372" x2="455" y2="75307"/>
                        <a14:foregroundMark x1="455" y1="75307" x2="12818" y2="66576"/>
                        <a14:foregroundMark x1="12818" y1="66576" x2="16364" y2="45566"/>
                        <a14:foregroundMark x1="16364" y1="45566" x2="34636" y2="25375"/>
                        <a14:foregroundMark x1="20818" y1="6548" x2="9182" y2="3411"/>
                        <a14:foregroundMark x1="9182" y1="3411" x2="3182" y2="14188"/>
                        <a14:foregroundMark x1="87364" y1="52251" x2="99091" y2="50068"/>
                        <a14:foregroundMark x1="99091" y1="50068" x2="98818" y2="68349"/>
                        <a14:foregroundMark x1="98818" y1="68349" x2="89091" y2="6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69" y="4120054"/>
            <a:ext cx="4108819" cy="27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lding Hands Is Powerful Enough to Ease Pain and Sync Brain Waves">
            <a:extLst>
              <a:ext uri="{FF2B5EF4-FFF2-40B4-BE49-F238E27FC236}">
                <a16:creationId xmlns:a16="http://schemas.microsoft.com/office/drawing/2014/main" id="{A08625B5-0443-A34E-8D7F-86E7433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9" b="89905" l="6396" r="89941">
                        <a14:foregroundMark x1="9814" y1="24214" x2="25000" y2="11704"/>
                        <a14:foregroundMark x1="25000" y1="11704" x2="25049" y2="11704"/>
                        <a14:foregroundMark x1="6396" y1="17922" x2="18604" y2="5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4" y="278889"/>
            <a:ext cx="2759496" cy="18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ping Hands Are Here For You – LEAFS Personal Concierge Service">
            <a:extLst>
              <a:ext uri="{FF2B5EF4-FFF2-40B4-BE49-F238E27FC236}">
                <a16:creationId xmlns:a16="http://schemas.microsoft.com/office/drawing/2014/main" id="{64D3F538-2711-8341-908D-650687FF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21" b="90698" l="5112" r="96486">
                        <a14:foregroundMark x1="17252" y1="47093" x2="5112" y2="48256"/>
                        <a14:foregroundMark x1="5112" y1="48256" x2="10224" y2="56395"/>
                        <a14:foregroundMark x1="31629" y1="31395" x2="17891" y2="25581"/>
                        <a14:foregroundMark x1="17891" y1="25581" x2="5751" y2="9302"/>
                        <a14:foregroundMark x1="5751" y1="9302" x2="18530" y2="18605"/>
                        <a14:foregroundMark x1="18530" y1="18605" x2="27157" y2="34302"/>
                        <a14:foregroundMark x1="27157" y1="34302" x2="29712" y2="36047"/>
                        <a14:foregroundMark x1="39617" y1="38953" x2="33866" y2="15116"/>
                        <a14:foregroundMark x1="33866" y1="15116" x2="45048" y2="25581"/>
                        <a14:foregroundMark x1="45048" y1="25581" x2="42492" y2="45349"/>
                        <a14:foregroundMark x1="43770" y1="28488" x2="59425" y2="29070"/>
                        <a14:foregroundMark x1="59425" y1="29070" x2="70288" y2="18605"/>
                        <a14:foregroundMark x1="70288" y1="18605" x2="83706" y2="15698"/>
                        <a14:foregroundMark x1="83706" y1="15698" x2="96805" y2="20349"/>
                        <a14:foregroundMark x1="96805" y1="20349" x2="87220" y2="32558"/>
                        <a14:foregroundMark x1="87220" y1="32558" x2="74121" y2="33721"/>
                        <a14:foregroundMark x1="74121" y1="33721" x2="65495" y2="59302"/>
                        <a14:foregroundMark x1="65495" y1="59302" x2="52077" y2="61047"/>
                        <a14:foregroundMark x1="52077" y1="61047" x2="46006" y2="40698"/>
                        <a14:foregroundMark x1="46006" y1="40698" x2="58147" y2="37209"/>
                        <a14:foregroundMark x1="58147" y1="37209" x2="58147" y2="37209"/>
                        <a14:foregroundMark x1="77636" y1="11628" x2="85304" y2="17442"/>
                        <a14:foregroundMark x1="59425" y1="66279" x2="70607" y2="81395"/>
                        <a14:foregroundMark x1="70607" y1="81395" x2="83067" y2="90116"/>
                        <a14:foregroundMark x1="83067" y1="90116" x2="78594" y2="69186"/>
                        <a14:foregroundMark x1="78594" y1="69186" x2="69329" y2="58721"/>
                        <a14:foregroundMark x1="72843" y1="53488" x2="85304" y2="50581"/>
                        <a14:foregroundMark x1="85304" y1="50581" x2="77636" y2="53488"/>
                        <a14:foregroundMark x1="37380" y1="84302" x2="40575" y2="9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57" y="426400"/>
            <a:ext cx="39751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elping Hands ⬇ Stock Photo, Image by © realinemedia #40904605">
            <a:extLst>
              <a:ext uri="{FF2B5EF4-FFF2-40B4-BE49-F238E27FC236}">
                <a16:creationId xmlns:a16="http://schemas.microsoft.com/office/drawing/2014/main" id="{9589D69C-A576-2143-B3C2-9BA53990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80" y="436765"/>
            <a:ext cx="2898713" cy="434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n Empathy and Touching People. - UrbanMoms">
            <a:extLst>
              <a:ext uri="{FF2B5EF4-FFF2-40B4-BE49-F238E27FC236}">
                <a16:creationId xmlns:a16="http://schemas.microsoft.com/office/drawing/2014/main" id="{EB9D0173-9DD7-1B4F-9E19-1CB5AAEF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8750" l="278" r="90000">
                        <a14:foregroundMark x1="35000" y1="84583" x2="1667" y2="84167"/>
                        <a14:foregroundMark x1="1667" y1="84167" x2="11944" y2="81667"/>
                        <a14:foregroundMark x1="11944" y1="81667" x2="11944" y2="81250"/>
                        <a14:foregroundMark x1="25556" y1="91667" x2="13333" y2="92083"/>
                        <a14:foregroundMark x1="13333" y1="92083" x2="3056" y2="98750"/>
                        <a14:foregroundMark x1="3056" y1="98750" x2="13333" y2="95833"/>
                        <a14:foregroundMark x1="13333" y1="95833" x2="1667" y2="95417"/>
                        <a14:foregroundMark x1="1667" y1="95417" x2="278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9" y="3911528"/>
            <a:ext cx="2619921" cy="17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8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diction, Advisors and Alliances: Working together to address complex  family issues - FFI Practitioner">
            <a:extLst>
              <a:ext uri="{FF2B5EF4-FFF2-40B4-BE49-F238E27FC236}">
                <a16:creationId xmlns:a16="http://schemas.microsoft.com/office/drawing/2014/main" id="{EE47D74D-F8A3-E84D-8DC3-F6F9EB85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2" y="3659672"/>
            <a:ext cx="5672447" cy="309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be The Real Treasure Was the Friends We Made Along the Way | Know Your  Meme">
            <a:extLst>
              <a:ext uri="{FF2B5EF4-FFF2-40B4-BE49-F238E27FC236}">
                <a16:creationId xmlns:a16="http://schemas.microsoft.com/office/drawing/2014/main" id="{181F3B09-11DD-F748-A154-A5FE6377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57" y="459821"/>
            <a:ext cx="5482442" cy="286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1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3446-F384-1E41-85D4-64F90F14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1026" name="Picture 2" descr="Seasonal depression: Women more affected than men">
            <a:extLst>
              <a:ext uri="{FF2B5EF4-FFF2-40B4-BE49-F238E27FC236}">
                <a16:creationId xmlns:a16="http://schemas.microsoft.com/office/drawing/2014/main" id="{E63AB88C-DCCD-7F4C-8466-2C60A84366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54" y="1825625"/>
            <a:ext cx="29008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t is sad to celebrate International Women´s Day. | by Melanie Falvey |  Medium">
            <a:extLst>
              <a:ext uri="{FF2B5EF4-FFF2-40B4-BE49-F238E27FC236}">
                <a16:creationId xmlns:a16="http://schemas.microsoft.com/office/drawing/2014/main" id="{024A3730-28F2-2545-AB89-4ED2741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091"/>
            <a:ext cx="2032001" cy="29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4L Workshop Image - sad woman on rainy day - Certified Career &amp; Life Coach  for Women—Specialty: Transitions">
            <a:extLst>
              <a:ext uri="{FF2B5EF4-FFF2-40B4-BE49-F238E27FC236}">
                <a16:creationId xmlns:a16="http://schemas.microsoft.com/office/drawing/2014/main" id="{2566B9A0-6184-5348-B81D-467F18A7E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24" y="2480545"/>
            <a:ext cx="3410486" cy="22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in on Black &amp; White Photography">
            <a:extLst>
              <a:ext uri="{FF2B5EF4-FFF2-40B4-BE49-F238E27FC236}">
                <a16:creationId xmlns:a16="http://schemas.microsoft.com/office/drawing/2014/main" id="{6F5A97DF-B87A-7C4E-991D-23D544F3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07" y="347353"/>
            <a:ext cx="1584049" cy="22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asonal depression: Women more affected than men">
            <a:extLst>
              <a:ext uri="{FF2B5EF4-FFF2-40B4-BE49-F238E27FC236}">
                <a16:creationId xmlns:a16="http://schemas.microsoft.com/office/drawing/2014/main" id="{98067DA0-3862-C748-8B96-3F0DE825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4431" cy="30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3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12,434 Hands Reaching Photos - Free &amp; Royalty-Free Stock Photos from  Dreamstime">
            <a:extLst>
              <a:ext uri="{FF2B5EF4-FFF2-40B4-BE49-F238E27FC236}">
                <a16:creationId xmlns:a16="http://schemas.microsoft.com/office/drawing/2014/main" id="{F6AA7751-BD7F-1D40-907B-B0062E474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917"/>
          <a:stretch/>
        </p:blipFill>
        <p:spPr bwMode="auto">
          <a:xfrm rot="16200000">
            <a:off x="7409421" y="1861106"/>
            <a:ext cx="6377067" cy="31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urgaon Hotel Manager Arrested For Raping Woman Guest">
            <a:extLst>
              <a:ext uri="{FF2B5EF4-FFF2-40B4-BE49-F238E27FC236}">
                <a16:creationId xmlns:a16="http://schemas.microsoft.com/office/drawing/2014/main" id="{4F04F0E4-07A1-C04E-B96B-EFE0A0366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349956" y="2336081"/>
            <a:ext cx="4016905" cy="2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Verdict on Sat in 5-year-old girl's rape case which was overshadowed by  Nirbhaya case - India News">
            <a:extLst>
              <a:ext uri="{FF2B5EF4-FFF2-40B4-BE49-F238E27FC236}">
                <a16:creationId xmlns:a16="http://schemas.microsoft.com/office/drawing/2014/main" id="{E9548778-FF83-B445-A081-C583320A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81" y="2721507"/>
            <a:ext cx="3188093" cy="17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an claims violent sex attack was agreed 'rape fantasy' | Whitsunday Times">
            <a:extLst>
              <a:ext uri="{FF2B5EF4-FFF2-40B4-BE49-F238E27FC236}">
                <a16:creationId xmlns:a16="http://schemas.microsoft.com/office/drawing/2014/main" id="{B0337832-1A69-594E-B97F-6353331E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52" y="544828"/>
            <a:ext cx="2935433" cy="16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2,434 Hands Reaching Photos - Free &amp; Royalty-Free Stock Photos from  Dreamstime">
            <a:extLst>
              <a:ext uri="{FF2B5EF4-FFF2-40B4-BE49-F238E27FC236}">
                <a16:creationId xmlns:a16="http://schemas.microsoft.com/office/drawing/2014/main" id="{02553004-BC1A-BA44-B012-8973C948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917"/>
          <a:stretch/>
        </p:blipFill>
        <p:spPr bwMode="auto">
          <a:xfrm rot="5400000">
            <a:off x="-1728338" y="1728337"/>
            <a:ext cx="6912393" cy="34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33 Violence Domestic Violence Hands Covering Mouth Women Stock Photos,  Pictures &amp; Royalty-Free Images - iStock">
            <a:extLst>
              <a:ext uri="{FF2B5EF4-FFF2-40B4-BE49-F238E27FC236}">
                <a16:creationId xmlns:a16="http://schemas.microsoft.com/office/drawing/2014/main" id="{ADAF72CB-BA6A-3645-817B-8BC96A8B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9" b="93413" l="7680" r="89706">
                        <a14:foregroundMark x1="60458" y1="5988" x2="28268" y2="6986"/>
                        <a14:foregroundMark x1="28268" y1="6986" x2="16667" y2="43713"/>
                        <a14:foregroundMark x1="16667" y1="43713" x2="7843" y2="55090"/>
                        <a14:foregroundMark x1="28105" y1="29142" x2="64542" y2="29741"/>
                        <a14:foregroundMark x1="64542" y1="29741" x2="65359" y2="29142"/>
                        <a14:foregroundMark x1="16503" y1="12375" x2="14542" y2="31337"/>
                        <a14:foregroundMark x1="14542" y1="31337" x2="10131" y2="38323"/>
                        <a14:foregroundMark x1="34804" y1="5988" x2="19771" y2="10978"/>
                        <a14:foregroundMark x1="13889" y1="73453" x2="31209" y2="82236"/>
                        <a14:foregroundMark x1="31209" y1="82236" x2="40686" y2="83433"/>
                        <a14:foregroundMark x1="30229" y1="89421" x2="46078" y2="90818"/>
                        <a14:foregroundMark x1="46078" y1="90818" x2="76961" y2="83433"/>
                        <a14:foregroundMark x1="76961" y1="83433" x2="82026" y2="22355"/>
                        <a14:foregroundMark x1="82026" y1="22355" x2="77614" y2="10180"/>
                        <a14:foregroundMark x1="82516" y1="33333" x2="83170" y2="70858"/>
                        <a14:foregroundMark x1="83170" y1="70858" x2="75490" y2="88423"/>
                        <a14:foregroundMark x1="75490" y1="88423" x2="63399" y2="99800"/>
                        <a14:foregroundMark x1="63399" y1="99800" x2="48529" y2="93413"/>
                        <a14:foregroundMark x1="48529" y1="93413" x2="48529" y2="9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9" y="-1"/>
            <a:ext cx="2517294" cy="20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Orange County Man Pleads Guilty to Rape | Kann California Defense Group">
            <a:extLst>
              <a:ext uri="{FF2B5EF4-FFF2-40B4-BE49-F238E27FC236}">
                <a16:creationId xmlns:a16="http://schemas.microsoft.com/office/drawing/2014/main" id="{ECF449BC-00F2-0849-8BA7-2D1F856B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E5F5A"/>
              </a:clrFrom>
              <a:clrTo>
                <a:srgbClr val="5E5F5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8500" l="6889" r="96111">
                        <a14:foregroundMark x1="22000" y1="72000" x2="24000" y2="84833"/>
                        <a14:foregroundMark x1="18444" y1="84167" x2="13444" y2="68167"/>
                        <a14:foregroundMark x1="86333" y1="87167" x2="95000" y2="58667"/>
                        <a14:foregroundMark x1="96376" y1="85828" x2="96444" y2="87167"/>
                        <a14:foregroundMark x1="95926" y1="76934" x2="96247" y2="83275"/>
                        <a14:foregroundMark x1="95000" y1="58667" x2="95908" y2="76577"/>
                        <a14:foregroundMark x1="83333" y1="18500" x2="13556" y2="29667"/>
                        <a14:foregroundMark x1="8771" y1="52224" x2="6556" y2="62667"/>
                        <a14:foregroundMark x1="13556" y1="29667" x2="9764" y2="47543"/>
                        <a14:foregroundMark x1="6556" y1="62667" x2="8667" y2="94667"/>
                        <a14:foregroundMark x1="8667" y1="94667" x2="37111" y2="98500"/>
                        <a14:foregroundMark x1="37111" y1="98500" x2="89444" y2="78833"/>
                        <a14:foregroundMark x1="89444" y1="78833" x2="92667" y2="46333"/>
                        <a14:foregroundMark x1="86903" y1="28059" x2="82889" y2="15333"/>
                        <a14:foregroundMark x1="92667" y1="46333" x2="87294" y2="29298"/>
                        <a14:foregroundMark x1="82889" y1="15333" x2="82889" y2="15333"/>
                        <a14:foregroundMark x1="10743" y1="47270" x2="13556" y2="20000"/>
                        <a14:foregroundMark x1="13556" y1="20000" x2="34444" y2="16500"/>
                        <a14:foregroundMark x1="34444" y1="16500" x2="61222" y2="22167"/>
                        <a14:foregroundMark x1="4049" y1="49141" x2="9444" y2="20333"/>
                        <a14:foregroundMark x1="2889" y1="55333" x2="3178" y2="53787"/>
                        <a14:foregroundMark x1="9444" y1="20333" x2="31333" y2="6333"/>
                        <a14:foregroundMark x1="31333" y1="6333" x2="51667" y2="3333"/>
                        <a14:foregroundMark x1="51667" y1="3333" x2="81000" y2="3667"/>
                        <a14:foregroundMark x1="83343" y1="38342" x2="83444" y2="39833"/>
                        <a14:foregroundMark x1="81000" y1="3667" x2="83218" y2="36495"/>
                        <a14:foregroundMark x1="80955" y1="41887" x2="58000" y2="60833"/>
                        <a14:foregroundMark x1="82005" y1="41020" x2="81679" y2="41289"/>
                        <a14:foregroundMark x1="83444" y1="39833" x2="82269" y2="40803"/>
                        <a14:foregroundMark x1="42425" y1="42442" x2="37111" y2="36167"/>
                        <a14:foregroundMark x1="58000" y1="60833" x2="46476" y2="47225"/>
                        <a14:foregroundMark x1="37111" y1="36167" x2="65111" y2="11000"/>
                        <a14:foregroundMark x1="65111" y1="11000" x2="94667" y2="15167"/>
                        <a14:foregroundMark x1="60604" y1="46016" x2="53444" y2="52500"/>
                        <a14:foregroundMark x1="91137" y1="18364" x2="67012" y2="40213"/>
                        <a14:foregroundMark x1="94667" y1="15167" x2="91369" y2="18154"/>
                        <a14:foregroundMark x1="34243" y1="42442" x2="25444" y2="37833"/>
                        <a14:foregroundMark x1="53444" y1="52500" x2="43374" y2="47225"/>
                        <a14:foregroundMark x1="25444" y1="37833" x2="22444" y2="32000"/>
                        <a14:foregroundMark x1="6889" y1="41000" x2="69889" y2="16667"/>
                        <a14:foregroundMark x1="69889" y1="16667" x2="92444" y2="14667"/>
                        <a14:backgroundMark x1="87889" y1="85667" x2="96444" y2="85667"/>
                        <a14:backgroundMark x1="95889" y1="76500" x2="94889" y2="72833"/>
                        <a14:backgroundMark x1="2889" y1="51667" x2="27333" y2="44833"/>
                        <a14:backgroundMark x1="27333" y1="44833" x2="55333" y2="44833"/>
                        <a14:backgroundMark x1="55333" y1="44833" x2="82444" y2="39333"/>
                        <a14:backgroundMark x1="82444" y1="39333" x2="90889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34" y="0"/>
            <a:ext cx="2360222" cy="15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rresponsibility, impunity and the plague of rape - UCA News">
            <a:extLst>
              <a:ext uri="{FF2B5EF4-FFF2-40B4-BE49-F238E27FC236}">
                <a16:creationId xmlns:a16="http://schemas.microsoft.com/office/drawing/2014/main" id="{07C3068F-8EF5-B64E-8AA8-D029D7B5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7" b="97052" l="7705" r="90000">
                        <a14:foregroundMark x1="11639" y1="87224" x2="24262" y2="91400"/>
                        <a14:foregroundMark x1="24262" y1="91400" x2="31803" y2="87715"/>
                        <a14:foregroundMark x1="30820" y1="94595" x2="17213" y2="97297"/>
                        <a14:foregroundMark x1="17213" y1="97297" x2="16393" y2="96806"/>
                        <a14:foregroundMark x1="11311" y1="16216" x2="7705" y2="4177"/>
                        <a14:foregroundMark x1="19672" y1="14005" x2="19672" y2="14005"/>
                        <a14:backgroundMark x1="47705" y1="39803" x2="52623" y2="58477"/>
                        <a14:backgroundMark x1="52623" y1="58477" x2="67541" y2="8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19" y="0"/>
            <a:ext cx="370886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Devon Domestic and Sexual Violence and Abuse Strategy survey - Devon  Childrens' and Families Partnership">
            <a:extLst>
              <a:ext uri="{FF2B5EF4-FFF2-40B4-BE49-F238E27FC236}">
                <a16:creationId xmlns:a16="http://schemas.microsoft.com/office/drawing/2014/main" id="{FF8F93D2-A211-D148-BF50-296ACE5D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23" l="10000" r="93125">
                        <a14:foregroundMark x1="43500" y1="60943" x2="32875" y2="61321"/>
                        <a14:foregroundMark x1="32875" y1="61321" x2="28375" y2="57547"/>
                        <a14:foregroundMark x1="28375" y1="57547" x2="28000" y2="56981"/>
                        <a14:foregroundMark x1="38375" y1="55283" x2="28500" y2="55283"/>
                        <a14:foregroundMark x1="28500" y1="55283" x2="24125" y2="59623"/>
                        <a14:foregroundMark x1="24125" y1="59623" x2="25000" y2="66792"/>
                        <a14:foregroundMark x1="25000" y1="66792" x2="30125" y2="71698"/>
                        <a14:foregroundMark x1="30125" y1="71698" x2="36375" y2="72075"/>
                        <a14:foregroundMark x1="36375" y1="72075" x2="39000" y2="66038"/>
                        <a14:foregroundMark x1="39000" y1="66038" x2="40750" y2="55849"/>
                        <a14:foregroundMark x1="40750" y1="55849" x2="35375" y2="52642"/>
                        <a14:foregroundMark x1="35375" y1="52642" x2="29750" y2="52642"/>
                        <a14:foregroundMark x1="29750" y1="52642" x2="27375" y2="51321"/>
                        <a14:foregroundMark x1="61125" y1="86792" x2="70125" y2="89057"/>
                        <a14:foregroundMark x1="70125" y1="89057" x2="77125" y2="94151"/>
                        <a14:foregroundMark x1="75875" y1="99623" x2="73500" y2="98868"/>
                        <a14:foregroundMark x1="78769" y1="68718" x2="80341" y2="71570"/>
                        <a14:foregroundMark x1="85520" y1="89242" x2="86375" y2="90566"/>
                        <a14:foregroundMark x1="83894" y1="86725" x2="84230" y2="87245"/>
                        <a14:foregroundMark x1="73502" y1="70641" x2="75078" y2="73081"/>
                        <a14:foregroundMark x1="86375" y1="90566" x2="87909" y2="91392"/>
                        <a14:foregroundMark x1="84123" y1="64228" x2="83786" y2="63269"/>
                        <a14:foregroundMark x1="79234" y1="20265" x2="79250" y2="19245"/>
                        <a14:foregroundMark x1="79250" y1="19245" x2="80000" y2="16792"/>
                        <a14:foregroundMark x1="59301" y1="21598" x2="57875" y2="18113"/>
                        <a14:foregroundMark x1="57875" y1="18113" x2="58433" y2="18781"/>
                        <a14:foregroundMark x1="63739" y1="35055" x2="71375" y2="25472"/>
                        <a14:foregroundMark x1="60250" y1="39434" x2="61382" y2="38013"/>
                        <a14:foregroundMark x1="71375" y1="25472" x2="67125" y2="29245"/>
                        <a14:foregroundMark x1="67125" y1="29245" x2="66875" y2="30566"/>
                        <a14:foregroundMark x1="50625" y1="37170" x2="52500" y2="22264"/>
                        <a14:foregroundMark x1="52500" y1="22264" x2="52625" y2="30755"/>
                        <a14:backgroundMark x1="55625" y1="42453" x2="56125" y2="27925"/>
                        <a14:backgroundMark x1="56125" y1="27925" x2="58750" y2="34151"/>
                        <a14:backgroundMark x1="58750" y1="34151" x2="58000" y2="39623"/>
                        <a14:backgroundMark x1="87875" y1="90377" x2="79125" y2="66226"/>
                        <a14:backgroundMark x1="69625" y1="69623" x2="81000" y2="65472"/>
                        <a14:backgroundMark x1="81000" y1="65472" x2="91250" y2="72453"/>
                        <a14:backgroundMark x1="91250" y1="72453" x2="89000" y2="87925"/>
                        <a14:backgroundMark x1="89000" y1="87925" x2="78875" y2="81132"/>
                        <a14:backgroundMark x1="78875" y1="81132" x2="76125" y2="68868"/>
                        <a14:backgroundMark x1="84625" y1="65094" x2="84625" y2="80377"/>
                        <a14:backgroundMark x1="84625" y1="80377" x2="84125" y2="64906"/>
                        <a14:backgroundMark x1="84125" y1="64906" x2="81625" y2="62453"/>
                        <a14:backgroundMark x1="74625" y1="73774" x2="85250" y2="83774"/>
                        <a14:backgroundMark x1="85250" y1="83774" x2="89875" y2="76038"/>
                        <a14:backgroundMark x1="68625" y1="55660" x2="91625" y2="35660"/>
                        <a14:backgroundMark x1="64375" y1="45849" x2="80125" y2="25283"/>
                        <a14:backgroundMark x1="80125" y1="25283" x2="80375" y2="25849"/>
                        <a14:backgroundMark x1="72125" y1="33396" x2="79125" y2="22075"/>
                        <a14:backgroundMark x1="79125" y1="22075" x2="80875" y2="20943"/>
                        <a14:backgroundMark x1="74625" y1="20189" x2="74875" y2="15283"/>
                        <a14:backgroundMark x1="73625" y1="16415" x2="69375" y2="15283"/>
                        <a14:backgroundMark x1="56625" y1="32642" x2="60125" y2="18302"/>
                        <a14:backgroundMark x1="60125" y1="18302" x2="62000" y2="33208"/>
                        <a14:backgroundMark x1="62000" y1="33208" x2="60375" y2="37170"/>
                        <a14:backgroundMark x1="84875" y1="92642" x2="84875" y2="75094"/>
                        <a14:backgroundMark x1="84875" y1="75094" x2="90375" y2="88302"/>
                        <a14:backgroundMark x1="90375" y1="88302" x2="87500" y2="73396"/>
                        <a14:backgroundMark x1="87500" y1="73396" x2="79375" y2="74528"/>
                        <a14:backgroundMark x1="79375" y1="63208" x2="84375" y2="61698"/>
                        <a14:backgroundMark x1="89375" y1="36792" x2="93125" y2="30755"/>
                        <a14:backgroundMark x1="69875" y1="34906" x2="75625" y2="25094"/>
                        <a14:backgroundMark x1="67375" y1="20566" x2="74625" y2="17547"/>
                        <a14:backgroundMark x1="81375" y1="20943" x2="80125" y2="15660"/>
                        <a14:backgroundMark x1="57375" y1="23962" x2="57375" y2="2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37" y="1039257"/>
            <a:ext cx="2346694" cy="15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io Claro man gunned down while liming">
            <a:extLst>
              <a:ext uri="{FF2B5EF4-FFF2-40B4-BE49-F238E27FC236}">
                <a16:creationId xmlns:a16="http://schemas.microsoft.com/office/drawing/2014/main" id="{49EB2BD0-0961-AD4F-833B-37F4D692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2" b="97566" l="1076" r="90000">
                        <a14:foregroundMark x1="9863" y1="45698" x2="7323" y2="68255"/>
                        <a14:foregroundMark x1="7323" y1="68255" x2="8444" y2="77614"/>
                        <a14:foregroundMark x1="8444" y1="77614" x2="10870" y2="85087"/>
                        <a14:foregroundMark x1="10870" y1="85087" x2="39908" y2="87967"/>
                        <a14:foregroundMark x1="5698" y1="56291" x2="7071" y2="80459"/>
                        <a14:foregroundMark x1="7071" y1="80459" x2="9703" y2="88070"/>
                        <a14:foregroundMark x1="9703" y1="88070" x2="31167" y2="97395"/>
                        <a14:foregroundMark x1="31167" y1="97395" x2="37140" y2="97566"/>
                        <a14:foregroundMark x1="37140" y1="97566" x2="43249" y2="94035"/>
                        <a14:foregroundMark x1="5927" y1="48474" x2="1076" y2="53034"/>
                        <a14:foregroundMark x1="1076" y1="53034" x2="1076" y2="53171"/>
                        <a14:foregroundMark x1="3844" y1="54542" x2="3272" y2="81385"/>
                        <a14:foregroundMark x1="3272" y1="81385" x2="3272" y2="81385"/>
                        <a14:foregroundMark x1="3387" y1="96092" x2="3158" y2="64930"/>
                        <a14:foregroundMark x1="3158" y1="64930" x2="3158" y2="64930"/>
                        <a14:foregroundMark x1="27185" y1="23894" x2="30549" y2="39835"/>
                        <a14:foregroundMark x1="30549" y1="39835" x2="30549" y2="39835"/>
                        <a14:foregroundMark x1="27071" y1="26157" x2="23387" y2="29105"/>
                        <a14:foregroundMark x1="35172" y1="26157" x2="38398" y2="11964"/>
                        <a14:foregroundMark x1="38398" y1="11964" x2="38398" y2="11964"/>
                        <a14:foregroundMark x1="49840" y1="42064" x2="45034" y2="42235"/>
                        <a14:foregroundMark x1="45034" y1="42235" x2="42265" y2="35550"/>
                        <a14:foregroundMark x1="42265" y1="35550" x2="42746" y2="27905"/>
                        <a14:foregroundMark x1="42746" y1="27905" x2="44645" y2="20603"/>
                        <a14:foregroundMark x1="44645" y1="20603" x2="50252" y2="21666"/>
                        <a14:foregroundMark x1="50252" y1="21666" x2="45011" y2="24203"/>
                        <a14:foregroundMark x1="45011" y1="24203" x2="42357" y2="30648"/>
                        <a14:foregroundMark x1="42357" y1="30648" x2="46842" y2="30991"/>
                        <a14:foregroundMark x1="24188" y1="56462" x2="30938" y2="45732"/>
                        <a14:foregroundMark x1="30938" y1="45732" x2="31236" y2="45698"/>
                        <a14:foregroundMark x1="23272" y1="29277" x2="24142" y2="21666"/>
                        <a14:foregroundMark x1="24142" y1="21666" x2="27391" y2="16627"/>
                        <a14:foregroundMark x1="27391" y1="16627" x2="27414" y2="16969"/>
                        <a14:foregroundMark x1="34600" y1="20775" x2="37437" y2="14330"/>
                        <a14:foregroundMark x1="37437" y1="14330" x2="35744" y2="14021"/>
                        <a14:foregroundMark x1="53901" y1="15238" x2="54600" y2="15427"/>
                        <a14:foregroundMark x1="39794" y1="11416" x2="46349" y2="13192"/>
                        <a14:foregroundMark x1="54600" y1="15427" x2="55123" y2="15695"/>
                        <a14:foregroundMark x1="60024" y1="18637" x2="63066" y2="22557"/>
                        <a14:foregroundMark x1="63066" y1="22557" x2="61876" y2="29482"/>
                        <a14:foregroundMark x1="61876" y1="29482" x2="61510" y2="29619"/>
                        <a14:foregroundMark x1="28924" y1="25094" x2="31167" y2="18512"/>
                        <a14:foregroundMark x1="31167" y1="18512" x2="38169" y2="13507"/>
                        <a14:foregroundMark x1="29382" y1="24237" x2="34348" y2="17312"/>
                        <a14:foregroundMark x1="29954" y1="19232" x2="31579" y2="13336"/>
                        <a14:foregroundMark x1="37140" y1="13678" x2="32334" y2="13678"/>
                        <a14:foregroundMark x1="32334" y1="13678" x2="31922" y2="13850"/>
                        <a14:backgroundMark x1="43135" y1="10045" x2="47346" y2="13336"/>
                        <a14:backgroundMark x1="47346" y1="13336" x2="61167" y2="18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4617" y="4652882"/>
            <a:ext cx="3297382" cy="22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Stop Child Labor Stock Photos And Images - 123RF">
            <a:extLst>
              <a:ext uri="{FF2B5EF4-FFF2-40B4-BE49-F238E27FC236}">
                <a16:creationId xmlns:a16="http://schemas.microsoft.com/office/drawing/2014/main" id="{9FBFCFF5-A127-3A49-A4A5-9CE532B4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2000" l="6000" r="95333">
                        <a14:foregroundMark x1="17333" y1="39333" x2="12667" y2="69000"/>
                        <a14:foregroundMark x1="12667" y1="69000" x2="32889" y2="91667"/>
                        <a14:foregroundMark x1="32889" y1="91667" x2="54889" y2="92000"/>
                        <a14:foregroundMark x1="54889" y1="92000" x2="82222" y2="52000"/>
                        <a14:foregroundMark x1="82222" y1="52000" x2="78444" y2="19333"/>
                        <a14:foregroundMark x1="78444" y1="19333" x2="58000" y2="10333"/>
                        <a14:foregroundMark x1="58000" y1="10333" x2="51556" y2="12667"/>
                        <a14:foregroundMark x1="21556" y1="75000" x2="6222" y2="91667"/>
                        <a14:foregroundMark x1="6222" y1="91667" x2="72222" y2="70333"/>
                        <a14:foregroundMark x1="72222" y1="70333" x2="88889" y2="83667"/>
                        <a14:foregroundMark x1="88889" y1="83667" x2="88667" y2="53667"/>
                        <a14:foregroundMark x1="88667" y1="53667" x2="84000" y2="45667"/>
                        <a14:foregroundMark x1="74667" y1="25333" x2="89333" y2="44000"/>
                        <a14:foregroundMark x1="89333" y1="44000" x2="95333" y2="72000"/>
                        <a14:foregroundMark x1="95333" y1="72000" x2="78667" y2="86667"/>
                        <a14:foregroundMark x1="78667" y1="86667" x2="15111" y2="84000"/>
                        <a14:foregroundMark x1="15111" y1="84000" x2="13333" y2="48333"/>
                        <a14:foregroundMark x1="13333" y1="48333" x2="17778" y2="4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32"/>
          <a:stretch/>
        </p:blipFill>
        <p:spPr bwMode="auto">
          <a:xfrm>
            <a:off x="8305015" y="5570383"/>
            <a:ext cx="2532413" cy="12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2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ped, trafficked, mutilated: Six stories about women | World News | Sky  News">
            <a:extLst>
              <a:ext uri="{FF2B5EF4-FFF2-40B4-BE49-F238E27FC236}">
                <a16:creationId xmlns:a16="http://schemas.microsoft.com/office/drawing/2014/main" id="{BC7BF18F-E5A7-A441-8391-0EE87286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37" y="3456196"/>
            <a:ext cx="3155574" cy="21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andprint Clipart Cartoon - Kids Hand Print , Transparent Cartoon, Free  Cliparts &amp; Silhouettes - NetClipart">
            <a:extLst>
              <a:ext uri="{FF2B5EF4-FFF2-40B4-BE49-F238E27FC236}">
                <a16:creationId xmlns:a16="http://schemas.microsoft.com/office/drawing/2014/main" id="{E14C972A-AF3B-2F4D-8051-224C9705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41" y="1460500"/>
            <a:ext cx="39370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volver Shooting at 1000 Frames Stock Footage Video (100% Royalty-free)  4693781 | Shutterstock">
            <a:extLst>
              <a:ext uri="{FF2B5EF4-FFF2-40B4-BE49-F238E27FC236}">
                <a16:creationId xmlns:a16="http://schemas.microsoft.com/office/drawing/2014/main" id="{78A00411-0964-7F48-A72B-59A74D2A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0820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Man wounded in Thornton Heath shooting | Eastlondonlines">
            <a:extLst>
              <a:ext uri="{FF2B5EF4-FFF2-40B4-BE49-F238E27FC236}">
                <a16:creationId xmlns:a16="http://schemas.microsoft.com/office/drawing/2014/main" id="{1BB8A448-CD96-CD4D-A14F-CD2462D2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02" y="3966358"/>
            <a:ext cx="2092697" cy="1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11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2,434 Hands Reaching Photos - Free &amp; Royalty-Free Stock Photos from  Dreamstime">
            <a:extLst>
              <a:ext uri="{FF2B5EF4-FFF2-40B4-BE49-F238E27FC236}">
                <a16:creationId xmlns:a16="http://schemas.microsoft.com/office/drawing/2014/main" id="{02553004-BC1A-BA44-B012-8973C948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917"/>
          <a:stretch/>
        </p:blipFill>
        <p:spPr bwMode="auto">
          <a:xfrm rot="16200000">
            <a:off x="9010073" y="2877437"/>
            <a:ext cx="4242765" cy="21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33 Violence Domestic Violence Hands Covering Mouth Women Stock Photos,  Pictures &amp; Royalty-Free Images - iStock">
            <a:extLst>
              <a:ext uri="{FF2B5EF4-FFF2-40B4-BE49-F238E27FC236}">
                <a16:creationId xmlns:a16="http://schemas.microsoft.com/office/drawing/2014/main" id="{ADAF72CB-BA6A-3645-817B-8BC96A8B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9" b="93413" l="7680" r="89706">
                        <a14:foregroundMark x1="60458" y1="5988" x2="28268" y2="6986"/>
                        <a14:foregroundMark x1="28268" y1="6986" x2="16667" y2="43713"/>
                        <a14:foregroundMark x1="16667" y1="43713" x2="7843" y2="55090"/>
                        <a14:foregroundMark x1="28105" y1="29142" x2="64542" y2="29741"/>
                        <a14:foregroundMark x1="64542" y1="29741" x2="65359" y2="29142"/>
                        <a14:foregroundMark x1="16503" y1="12375" x2="14542" y2="31337"/>
                        <a14:foregroundMark x1="14542" y1="31337" x2="10131" y2="38323"/>
                        <a14:foregroundMark x1="34804" y1="5988" x2="19771" y2="10978"/>
                        <a14:foregroundMark x1="13889" y1="73453" x2="31209" y2="82236"/>
                        <a14:foregroundMark x1="31209" y1="82236" x2="40686" y2="83433"/>
                        <a14:foregroundMark x1="30229" y1="89421" x2="46078" y2="90818"/>
                        <a14:foregroundMark x1="46078" y1="90818" x2="76961" y2="83433"/>
                        <a14:foregroundMark x1="76961" y1="83433" x2="82026" y2="22355"/>
                        <a14:foregroundMark x1="82026" y1="22355" x2="77614" y2="10180"/>
                        <a14:foregroundMark x1="82516" y1="33333" x2="83170" y2="70858"/>
                        <a14:foregroundMark x1="83170" y1="70858" x2="75490" y2="88423"/>
                        <a14:foregroundMark x1="75490" y1="88423" x2="63399" y2="99800"/>
                        <a14:foregroundMark x1="63399" y1="99800" x2="48529" y2="93413"/>
                        <a14:foregroundMark x1="48529" y1="93413" x2="48529" y2="9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9" y="-1"/>
            <a:ext cx="2517294" cy="20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Orange County Man Pleads Guilty to Rape | Kann California Defense Group">
            <a:extLst>
              <a:ext uri="{FF2B5EF4-FFF2-40B4-BE49-F238E27FC236}">
                <a16:creationId xmlns:a16="http://schemas.microsoft.com/office/drawing/2014/main" id="{ECF449BC-00F2-0849-8BA7-2D1F856B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E5F5A"/>
              </a:clrFrom>
              <a:clrTo>
                <a:srgbClr val="5E5F5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8500" l="6889" r="96111">
                        <a14:foregroundMark x1="22000" y1="72000" x2="24000" y2="84833"/>
                        <a14:foregroundMark x1="18444" y1="84167" x2="13444" y2="68167"/>
                        <a14:foregroundMark x1="86333" y1="87167" x2="95000" y2="58667"/>
                        <a14:foregroundMark x1="96376" y1="85828" x2="96444" y2="87167"/>
                        <a14:foregroundMark x1="95926" y1="76934" x2="96247" y2="83275"/>
                        <a14:foregroundMark x1="95000" y1="58667" x2="95908" y2="76577"/>
                        <a14:foregroundMark x1="83333" y1="18500" x2="13556" y2="29667"/>
                        <a14:foregroundMark x1="8771" y1="52224" x2="6556" y2="62667"/>
                        <a14:foregroundMark x1="13556" y1="29667" x2="9764" y2="47543"/>
                        <a14:foregroundMark x1="6556" y1="62667" x2="8667" y2="94667"/>
                        <a14:foregroundMark x1="8667" y1="94667" x2="37111" y2="98500"/>
                        <a14:foregroundMark x1="37111" y1="98500" x2="89444" y2="78833"/>
                        <a14:foregroundMark x1="89444" y1="78833" x2="92667" y2="46333"/>
                        <a14:foregroundMark x1="86903" y1="28059" x2="82889" y2="15333"/>
                        <a14:foregroundMark x1="92667" y1="46333" x2="87294" y2="29298"/>
                        <a14:foregroundMark x1="82889" y1="15333" x2="82889" y2="15333"/>
                        <a14:foregroundMark x1="10743" y1="47270" x2="13556" y2="20000"/>
                        <a14:foregroundMark x1="13556" y1="20000" x2="34444" y2="16500"/>
                        <a14:foregroundMark x1="34444" y1="16500" x2="61222" y2="22167"/>
                        <a14:foregroundMark x1="4049" y1="49141" x2="9444" y2="20333"/>
                        <a14:foregroundMark x1="2889" y1="55333" x2="3178" y2="53787"/>
                        <a14:foregroundMark x1="9444" y1="20333" x2="31333" y2="6333"/>
                        <a14:foregroundMark x1="31333" y1="6333" x2="51667" y2="3333"/>
                        <a14:foregroundMark x1="51667" y1="3333" x2="81000" y2="3667"/>
                        <a14:foregroundMark x1="83343" y1="38342" x2="83444" y2="39833"/>
                        <a14:foregroundMark x1="81000" y1="3667" x2="83218" y2="36495"/>
                        <a14:foregroundMark x1="80955" y1="41887" x2="58000" y2="60833"/>
                        <a14:foregroundMark x1="82005" y1="41020" x2="81679" y2="41289"/>
                        <a14:foregroundMark x1="83444" y1="39833" x2="82269" y2="40803"/>
                        <a14:foregroundMark x1="42425" y1="42442" x2="37111" y2="36167"/>
                        <a14:foregroundMark x1="58000" y1="60833" x2="46476" y2="47225"/>
                        <a14:foregroundMark x1="37111" y1="36167" x2="65111" y2="11000"/>
                        <a14:foregroundMark x1="65111" y1="11000" x2="94667" y2="15167"/>
                        <a14:foregroundMark x1="60604" y1="46016" x2="53444" y2="52500"/>
                        <a14:foregroundMark x1="91137" y1="18364" x2="67012" y2="40213"/>
                        <a14:foregroundMark x1="94667" y1="15167" x2="91369" y2="18154"/>
                        <a14:foregroundMark x1="34243" y1="42442" x2="25444" y2="37833"/>
                        <a14:foregroundMark x1="53444" y1="52500" x2="43374" y2="47225"/>
                        <a14:foregroundMark x1="25444" y1="37833" x2="22444" y2="32000"/>
                        <a14:foregroundMark x1="6889" y1="41000" x2="69889" y2="16667"/>
                        <a14:foregroundMark x1="69889" y1="16667" x2="92444" y2="14667"/>
                        <a14:backgroundMark x1="87889" y1="85667" x2="96444" y2="85667"/>
                        <a14:backgroundMark x1="95889" y1="76500" x2="94889" y2="72833"/>
                        <a14:backgroundMark x1="2889" y1="51667" x2="27333" y2="44833"/>
                        <a14:backgroundMark x1="27333" y1="44833" x2="55333" y2="44833"/>
                        <a14:backgroundMark x1="55333" y1="44833" x2="82444" y2="39333"/>
                        <a14:backgroundMark x1="82444" y1="39333" x2="90889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34" y="0"/>
            <a:ext cx="2360222" cy="15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rresponsibility, impunity and the plague of rape - UCA News">
            <a:extLst>
              <a:ext uri="{FF2B5EF4-FFF2-40B4-BE49-F238E27FC236}">
                <a16:creationId xmlns:a16="http://schemas.microsoft.com/office/drawing/2014/main" id="{07C3068F-8EF5-B64E-8AA8-D029D7B5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7" b="97052" l="7705" r="90000">
                        <a14:foregroundMark x1="11639" y1="87224" x2="24262" y2="91400"/>
                        <a14:foregroundMark x1="24262" y1="91400" x2="31803" y2="87715"/>
                        <a14:foregroundMark x1="30820" y1="94595" x2="17213" y2="97297"/>
                        <a14:foregroundMark x1="17213" y1="97297" x2="16393" y2="96806"/>
                        <a14:foregroundMark x1="11311" y1="16216" x2="7705" y2="4177"/>
                        <a14:foregroundMark x1="19672" y1="14005" x2="19672" y2="14005"/>
                        <a14:backgroundMark x1="47705" y1="39803" x2="52623" y2="58477"/>
                        <a14:backgroundMark x1="52623" y1="58477" x2="67541" y2="8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19" y="0"/>
            <a:ext cx="370886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Devon Domestic and Sexual Violence and Abuse Strategy survey - Devon  Childrens' and Families Partnership">
            <a:extLst>
              <a:ext uri="{FF2B5EF4-FFF2-40B4-BE49-F238E27FC236}">
                <a16:creationId xmlns:a16="http://schemas.microsoft.com/office/drawing/2014/main" id="{FF8F93D2-A211-D148-BF50-296ACE5D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23" l="10000" r="93125">
                        <a14:foregroundMark x1="43500" y1="60943" x2="32875" y2="61321"/>
                        <a14:foregroundMark x1="32875" y1="61321" x2="28375" y2="57547"/>
                        <a14:foregroundMark x1="28375" y1="57547" x2="28000" y2="56981"/>
                        <a14:foregroundMark x1="38375" y1="55283" x2="28500" y2="55283"/>
                        <a14:foregroundMark x1="28500" y1="55283" x2="24125" y2="59623"/>
                        <a14:foregroundMark x1="24125" y1="59623" x2="25000" y2="66792"/>
                        <a14:foregroundMark x1="25000" y1="66792" x2="30125" y2="71698"/>
                        <a14:foregroundMark x1="30125" y1="71698" x2="36375" y2="72075"/>
                        <a14:foregroundMark x1="36375" y1="72075" x2="39000" y2="66038"/>
                        <a14:foregroundMark x1="39000" y1="66038" x2="40750" y2="55849"/>
                        <a14:foregroundMark x1="40750" y1="55849" x2="35375" y2="52642"/>
                        <a14:foregroundMark x1="35375" y1="52642" x2="29750" y2="52642"/>
                        <a14:foregroundMark x1="29750" y1="52642" x2="27375" y2="51321"/>
                        <a14:foregroundMark x1="61125" y1="86792" x2="70125" y2="89057"/>
                        <a14:foregroundMark x1="70125" y1="89057" x2="77125" y2="94151"/>
                        <a14:foregroundMark x1="75875" y1="99623" x2="73500" y2="98868"/>
                        <a14:foregroundMark x1="78769" y1="68718" x2="80341" y2="71570"/>
                        <a14:foregroundMark x1="85520" y1="89242" x2="86375" y2="90566"/>
                        <a14:foregroundMark x1="83894" y1="86725" x2="84230" y2="87245"/>
                        <a14:foregroundMark x1="73502" y1="70641" x2="75078" y2="73081"/>
                        <a14:foregroundMark x1="86375" y1="90566" x2="87909" y2="91392"/>
                        <a14:foregroundMark x1="84123" y1="64228" x2="83786" y2="63269"/>
                        <a14:foregroundMark x1="79234" y1="20265" x2="79250" y2="19245"/>
                        <a14:foregroundMark x1="79250" y1="19245" x2="80000" y2="16792"/>
                        <a14:foregroundMark x1="59301" y1="21598" x2="57875" y2="18113"/>
                        <a14:foregroundMark x1="57875" y1="18113" x2="58433" y2="18781"/>
                        <a14:foregroundMark x1="63739" y1="35055" x2="71375" y2="25472"/>
                        <a14:foregroundMark x1="60250" y1="39434" x2="61382" y2="38013"/>
                        <a14:foregroundMark x1="71375" y1="25472" x2="67125" y2="29245"/>
                        <a14:foregroundMark x1="67125" y1="29245" x2="66875" y2="30566"/>
                        <a14:foregroundMark x1="50625" y1="37170" x2="52500" y2="22264"/>
                        <a14:foregroundMark x1="52500" y1="22264" x2="52625" y2="30755"/>
                        <a14:backgroundMark x1="55625" y1="42453" x2="56125" y2="27925"/>
                        <a14:backgroundMark x1="56125" y1="27925" x2="58750" y2="34151"/>
                        <a14:backgroundMark x1="58750" y1="34151" x2="58000" y2="39623"/>
                        <a14:backgroundMark x1="87875" y1="90377" x2="79125" y2="66226"/>
                        <a14:backgroundMark x1="69625" y1="69623" x2="81000" y2="65472"/>
                        <a14:backgroundMark x1="81000" y1="65472" x2="91250" y2="72453"/>
                        <a14:backgroundMark x1="91250" y1="72453" x2="89000" y2="87925"/>
                        <a14:backgroundMark x1="89000" y1="87925" x2="78875" y2="81132"/>
                        <a14:backgroundMark x1="78875" y1="81132" x2="76125" y2="68868"/>
                        <a14:backgroundMark x1="84625" y1="65094" x2="84625" y2="80377"/>
                        <a14:backgroundMark x1="84625" y1="80377" x2="84125" y2="64906"/>
                        <a14:backgroundMark x1="84125" y1="64906" x2="81625" y2="62453"/>
                        <a14:backgroundMark x1="74625" y1="73774" x2="85250" y2="83774"/>
                        <a14:backgroundMark x1="85250" y1="83774" x2="89875" y2="76038"/>
                        <a14:backgroundMark x1="68625" y1="55660" x2="91625" y2="35660"/>
                        <a14:backgroundMark x1="64375" y1="45849" x2="80125" y2="25283"/>
                        <a14:backgroundMark x1="80125" y1="25283" x2="80375" y2="25849"/>
                        <a14:backgroundMark x1="72125" y1="33396" x2="79125" y2="22075"/>
                        <a14:backgroundMark x1="79125" y1="22075" x2="80875" y2="20943"/>
                        <a14:backgroundMark x1="74625" y1="20189" x2="74875" y2="15283"/>
                        <a14:backgroundMark x1="73625" y1="16415" x2="69375" y2="15283"/>
                        <a14:backgroundMark x1="56625" y1="32642" x2="60125" y2="18302"/>
                        <a14:backgroundMark x1="60125" y1="18302" x2="62000" y2="33208"/>
                        <a14:backgroundMark x1="62000" y1="33208" x2="60375" y2="37170"/>
                        <a14:backgroundMark x1="84875" y1="92642" x2="84875" y2="75094"/>
                        <a14:backgroundMark x1="84875" y1="75094" x2="90375" y2="88302"/>
                        <a14:backgroundMark x1="90375" y1="88302" x2="87500" y2="73396"/>
                        <a14:backgroundMark x1="87500" y1="73396" x2="79375" y2="74528"/>
                        <a14:backgroundMark x1="79375" y1="63208" x2="84375" y2="61698"/>
                        <a14:backgroundMark x1="89375" y1="36792" x2="93125" y2="30755"/>
                        <a14:backgroundMark x1="69875" y1="34906" x2="75625" y2="25094"/>
                        <a14:backgroundMark x1="67375" y1="20566" x2="74625" y2="17547"/>
                        <a14:backgroundMark x1="81375" y1="20943" x2="80125" y2="15660"/>
                        <a14:backgroundMark x1="57375" y1="23962" x2="57375" y2="2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35" y="951581"/>
            <a:ext cx="3167503" cy="20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io Claro man gunned down while liming">
            <a:extLst>
              <a:ext uri="{FF2B5EF4-FFF2-40B4-BE49-F238E27FC236}">
                <a16:creationId xmlns:a16="http://schemas.microsoft.com/office/drawing/2014/main" id="{49EB2BD0-0961-AD4F-833B-37F4D692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2" b="97566" l="1076" r="90000">
                        <a14:foregroundMark x1="9863" y1="45698" x2="7323" y2="68255"/>
                        <a14:foregroundMark x1="7323" y1="68255" x2="8444" y2="77614"/>
                        <a14:foregroundMark x1="8444" y1="77614" x2="10870" y2="85087"/>
                        <a14:foregroundMark x1="10870" y1="85087" x2="39908" y2="87967"/>
                        <a14:foregroundMark x1="5698" y1="56291" x2="7071" y2="80459"/>
                        <a14:foregroundMark x1="7071" y1="80459" x2="9703" y2="88070"/>
                        <a14:foregroundMark x1="9703" y1="88070" x2="31167" y2="97395"/>
                        <a14:foregroundMark x1="31167" y1="97395" x2="37140" y2="97566"/>
                        <a14:foregroundMark x1="37140" y1="97566" x2="43249" y2="94035"/>
                        <a14:foregroundMark x1="5927" y1="48474" x2="1076" y2="53034"/>
                        <a14:foregroundMark x1="1076" y1="53034" x2="1076" y2="53171"/>
                        <a14:foregroundMark x1="3844" y1="54542" x2="3272" y2="81385"/>
                        <a14:foregroundMark x1="3272" y1="81385" x2="3272" y2="81385"/>
                        <a14:foregroundMark x1="3387" y1="96092" x2="3158" y2="64930"/>
                        <a14:foregroundMark x1="3158" y1="64930" x2="3158" y2="64930"/>
                        <a14:foregroundMark x1="27185" y1="23894" x2="30549" y2="39835"/>
                        <a14:foregroundMark x1="30549" y1="39835" x2="30549" y2="39835"/>
                        <a14:foregroundMark x1="27071" y1="26157" x2="23387" y2="29105"/>
                        <a14:foregroundMark x1="35172" y1="26157" x2="38398" y2="11964"/>
                        <a14:foregroundMark x1="38398" y1="11964" x2="38398" y2="11964"/>
                        <a14:foregroundMark x1="49840" y1="42064" x2="45034" y2="42235"/>
                        <a14:foregroundMark x1="45034" y1="42235" x2="42265" y2="35550"/>
                        <a14:foregroundMark x1="42265" y1="35550" x2="42746" y2="27905"/>
                        <a14:foregroundMark x1="42746" y1="27905" x2="44645" y2="20603"/>
                        <a14:foregroundMark x1="44645" y1="20603" x2="50252" y2="21666"/>
                        <a14:foregroundMark x1="50252" y1="21666" x2="45011" y2="24203"/>
                        <a14:foregroundMark x1="45011" y1="24203" x2="42357" y2="30648"/>
                        <a14:foregroundMark x1="42357" y1="30648" x2="46842" y2="30991"/>
                        <a14:foregroundMark x1="24188" y1="56462" x2="30938" y2="45732"/>
                        <a14:foregroundMark x1="30938" y1="45732" x2="31236" y2="45698"/>
                        <a14:foregroundMark x1="23272" y1="29277" x2="24142" y2="21666"/>
                        <a14:foregroundMark x1="24142" y1="21666" x2="27391" y2="16627"/>
                        <a14:foregroundMark x1="27391" y1="16627" x2="27414" y2="16969"/>
                        <a14:foregroundMark x1="34600" y1="20775" x2="37437" y2="14330"/>
                        <a14:foregroundMark x1="37437" y1="14330" x2="35744" y2="14021"/>
                        <a14:foregroundMark x1="53901" y1="15238" x2="54600" y2="15427"/>
                        <a14:foregroundMark x1="39794" y1="11416" x2="46349" y2="13192"/>
                        <a14:foregroundMark x1="54600" y1="15427" x2="55123" y2="15695"/>
                        <a14:foregroundMark x1="60024" y1="18637" x2="63066" y2="22557"/>
                        <a14:foregroundMark x1="63066" y1="22557" x2="61876" y2="29482"/>
                        <a14:foregroundMark x1="61876" y1="29482" x2="61510" y2="29619"/>
                        <a14:foregroundMark x1="28924" y1="25094" x2="31167" y2="18512"/>
                        <a14:foregroundMark x1="31167" y1="18512" x2="38169" y2="13507"/>
                        <a14:foregroundMark x1="29382" y1="24237" x2="34348" y2="17312"/>
                        <a14:foregroundMark x1="29954" y1="19232" x2="31579" y2="13336"/>
                        <a14:foregroundMark x1="37140" y1="13678" x2="32334" y2="13678"/>
                        <a14:foregroundMark x1="32334" y1="13678" x2="31922" y2="13850"/>
                        <a14:backgroundMark x1="43135" y1="10045" x2="47346" y2="13336"/>
                        <a14:backgroundMark x1="47346" y1="13336" x2="61167" y2="18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4617" y="4652882"/>
            <a:ext cx="3297382" cy="22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Stop Child Labor Stock Photos And Images - 123RF">
            <a:extLst>
              <a:ext uri="{FF2B5EF4-FFF2-40B4-BE49-F238E27FC236}">
                <a16:creationId xmlns:a16="http://schemas.microsoft.com/office/drawing/2014/main" id="{9FBFCFF5-A127-3A49-A4A5-9CE532B4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2000" l="6000" r="95333">
                        <a14:foregroundMark x1="17333" y1="39333" x2="12667" y2="69000"/>
                        <a14:foregroundMark x1="12667" y1="69000" x2="32889" y2="91667"/>
                        <a14:foregroundMark x1="32889" y1="91667" x2="54889" y2="92000"/>
                        <a14:foregroundMark x1="54889" y1="92000" x2="82222" y2="52000"/>
                        <a14:foregroundMark x1="82222" y1="52000" x2="78444" y2="19333"/>
                        <a14:foregroundMark x1="78444" y1="19333" x2="58000" y2="10333"/>
                        <a14:foregroundMark x1="58000" y1="10333" x2="51556" y2="12667"/>
                        <a14:foregroundMark x1="21556" y1="75000" x2="6222" y2="91667"/>
                        <a14:foregroundMark x1="6222" y1="91667" x2="72222" y2="70333"/>
                        <a14:foregroundMark x1="72222" y1="70333" x2="88889" y2="83667"/>
                        <a14:foregroundMark x1="88889" y1="83667" x2="88667" y2="53667"/>
                        <a14:foregroundMark x1="88667" y1="53667" x2="84000" y2="45667"/>
                        <a14:foregroundMark x1="74667" y1="25333" x2="89333" y2="44000"/>
                        <a14:foregroundMark x1="89333" y1="44000" x2="95333" y2="72000"/>
                        <a14:foregroundMark x1="95333" y1="72000" x2="78667" y2="86667"/>
                        <a14:foregroundMark x1="78667" y1="86667" x2="15111" y2="84000"/>
                        <a14:foregroundMark x1="15111" y1="84000" x2="13333" y2="48333"/>
                        <a14:foregroundMark x1="13333" y1="48333" x2="17778" y2="4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32"/>
          <a:stretch/>
        </p:blipFill>
        <p:spPr bwMode="auto">
          <a:xfrm>
            <a:off x="8305015" y="5570383"/>
            <a:ext cx="2532413" cy="12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elping Hands ⬇ Stock Photo, Image by © realinemedia #40904605">
            <a:extLst>
              <a:ext uri="{FF2B5EF4-FFF2-40B4-BE49-F238E27FC236}">
                <a16:creationId xmlns:a16="http://schemas.microsoft.com/office/drawing/2014/main" id="{504CF153-FBC0-FB4B-B1D3-7DC31C19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290" y="-864531"/>
            <a:ext cx="2340204" cy="351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n Empathy and Touching People. - UrbanMoms">
            <a:extLst>
              <a:ext uri="{FF2B5EF4-FFF2-40B4-BE49-F238E27FC236}">
                <a16:creationId xmlns:a16="http://schemas.microsoft.com/office/drawing/2014/main" id="{67829E7F-A21C-C841-9C1E-758A2701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278" r="90000">
                        <a14:foregroundMark x1="35000" y1="84583" x2="1667" y2="84167"/>
                        <a14:foregroundMark x1="1667" y1="84167" x2="11944" y2="81667"/>
                        <a14:foregroundMark x1="11944" y1="81667" x2="11944" y2="81250"/>
                        <a14:foregroundMark x1="25556" y1="91667" x2="13333" y2="92083"/>
                        <a14:foregroundMark x1="13333" y1="92083" x2="3056" y2="98750"/>
                        <a14:foregroundMark x1="3056" y1="98750" x2="13333" y2="95833"/>
                        <a14:foregroundMark x1="13333" y1="95833" x2="1667" y2="95417"/>
                        <a14:foregroundMark x1="1667" y1="95417" x2="278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3" y="4919494"/>
            <a:ext cx="2619921" cy="17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elping Hands Are Here For You – LEAFS Personal Concierge Service">
            <a:extLst>
              <a:ext uri="{FF2B5EF4-FFF2-40B4-BE49-F238E27FC236}">
                <a16:creationId xmlns:a16="http://schemas.microsoft.com/office/drawing/2014/main" id="{3F17ACDB-A440-F34F-9BC8-BFFC6960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721" b="90698" l="5112" r="96486">
                        <a14:foregroundMark x1="17252" y1="47093" x2="5112" y2="48256"/>
                        <a14:foregroundMark x1="5112" y1="48256" x2="10224" y2="56395"/>
                        <a14:foregroundMark x1="31629" y1="31395" x2="17891" y2="25581"/>
                        <a14:foregroundMark x1="17891" y1="25581" x2="5751" y2="9302"/>
                        <a14:foregroundMark x1="5751" y1="9302" x2="18530" y2="18605"/>
                        <a14:foregroundMark x1="18530" y1="18605" x2="27157" y2="34302"/>
                        <a14:foregroundMark x1="27157" y1="34302" x2="29712" y2="36047"/>
                        <a14:foregroundMark x1="39617" y1="38953" x2="33866" y2="15116"/>
                        <a14:foregroundMark x1="33866" y1="15116" x2="45048" y2="25581"/>
                        <a14:foregroundMark x1="45048" y1="25581" x2="42492" y2="45349"/>
                        <a14:foregroundMark x1="43770" y1="28488" x2="59425" y2="29070"/>
                        <a14:foregroundMark x1="59425" y1="29070" x2="70288" y2="18605"/>
                        <a14:foregroundMark x1="70288" y1="18605" x2="79796" y2="16545"/>
                        <a14:foregroundMark x1="88422" y1="31027" x2="87220" y2="32558"/>
                        <a14:foregroundMark x1="87220" y1="32558" x2="74121" y2="33721"/>
                        <a14:foregroundMark x1="74121" y1="33721" x2="65495" y2="59302"/>
                        <a14:foregroundMark x1="65495" y1="59302" x2="52077" y2="61047"/>
                        <a14:foregroundMark x1="52077" y1="61047" x2="46006" y2="40698"/>
                        <a14:foregroundMark x1="46006" y1="40698" x2="58147" y2="37209"/>
                        <a14:foregroundMark x1="58147" y1="37209" x2="58147" y2="37209"/>
                        <a14:foregroundMark x1="59425" y1="66279" x2="70607" y2="81395"/>
                        <a14:foregroundMark x1="70607" y1="81395" x2="83067" y2="90116"/>
                        <a14:foregroundMark x1="83067" y1="90116" x2="78594" y2="69186"/>
                        <a14:foregroundMark x1="78594" y1="69186" x2="69329" y2="58721"/>
                        <a14:foregroundMark x1="72843" y1="53488" x2="85304" y2="50581"/>
                        <a14:foregroundMark x1="85304" y1="50581" x2="77636" y2="53488"/>
                        <a14:foregroundMark x1="37380" y1="84302" x2="40575" y2="90698"/>
                        <a14:backgroundMark x1="79872" y1="5233" x2="91054" y2="18023"/>
                        <a14:backgroundMark x1="91054" y1="18023" x2="96486" y2="38953"/>
                        <a14:backgroundMark x1="96486" y1="38953" x2="89137" y2="6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8"/>
          <a:stretch/>
        </p:blipFill>
        <p:spPr bwMode="auto">
          <a:xfrm>
            <a:off x="4496" y="1248003"/>
            <a:ext cx="3807810" cy="22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lding Hands Is Powerful Enough to Ease Pain and Sync Brain Waves">
            <a:extLst>
              <a:ext uri="{FF2B5EF4-FFF2-40B4-BE49-F238E27FC236}">
                <a16:creationId xmlns:a16="http://schemas.microsoft.com/office/drawing/2014/main" id="{9CBFA001-F8B8-3C46-AD06-E4B84DE2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999" b="89905" l="6396" r="89941">
                        <a14:foregroundMark x1="9814" y1="24214" x2="25000" y2="11704"/>
                        <a14:foregroundMark x1="25000" y1="11704" x2="25049" y2="11704"/>
                        <a14:foregroundMark x1="6396" y1="17922" x2="18604" y2="5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23177"/>
          <a:stretch/>
        </p:blipFill>
        <p:spPr bwMode="auto">
          <a:xfrm>
            <a:off x="1728644" y="83429"/>
            <a:ext cx="458174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he US Has a 'Plan' to Fight Coronavirus: You | WIRED">
            <a:extLst>
              <a:ext uri="{FF2B5EF4-FFF2-40B4-BE49-F238E27FC236}">
                <a16:creationId xmlns:a16="http://schemas.microsoft.com/office/drawing/2014/main" id="{067F6784-2539-2F4C-B641-D43B66383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4" b="89961" l="8565" r="95000">
                        <a14:foregroundMark x1="93174" y1="40156" x2="70478" y2="47588"/>
                        <a14:foregroundMark x1="70478" y1="47588" x2="65478" y2="50847"/>
                        <a14:foregroundMark x1="61022" y1="62375" x2="60261" y2="64342"/>
                        <a14:foregroundMark x1="65478" y1="50847" x2="62307" y2="59051"/>
                        <a14:foregroundMark x1="62771" y1="66759" x2="69679" y2="73414"/>
                        <a14:foregroundMark x1="60261" y1="64342" x2="61194" y2="65241"/>
                        <a14:foregroundMark x1="70076" y1="73463" x2="82000" y2="65645"/>
                        <a14:foregroundMark x1="82000" y1="65645" x2="89609" y2="65189"/>
                        <a14:foregroundMark x1="89609" y1="65189" x2="94957" y2="61473"/>
                        <a14:foregroundMark x1="94957" y1="61473" x2="93870" y2="52086"/>
                        <a14:foregroundMark x1="93870" y1="52086" x2="95043" y2="42699"/>
                        <a14:foregroundMark x1="95043" y1="42699" x2="91783" y2="41395"/>
                        <a14:foregroundMark x1="17174" y1="21121" x2="12174" y2="21121"/>
                        <a14:foregroundMark x1="12174" y1="21121" x2="7565" y2="26206"/>
                        <a14:foregroundMark x1="7565" y1="26206" x2="6304" y2="35137"/>
                        <a14:foregroundMark x1="6304" y1="35137" x2="8565" y2="43090"/>
                        <a14:foregroundMark x1="8565" y1="43090" x2="25217" y2="61082"/>
                        <a14:foregroundMark x1="25217" y1="61082" x2="28783" y2="68514"/>
                        <a14:foregroundMark x1="28783" y1="68514" x2="38000" y2="70535"/>
                        <a14:foregroundMark x1="38000" y1="70535" x2="42304" y2="64928"/>
                        <a14:foregroundMark x1="42304" y1="64928" x2="44261" y2="56128"/>
                        <a14:foregroundMark x1="44261" y1="56128" x2="42565" y2="47523"/>
                        <a14:foregroundMark x1="42565" y1="47523" x2="29913" y2="33181"/>
                        <a14:foregroundMark x1="29913" y1="33181" x2="22435" y2="30965"/>
                        <a14:foregroundMark x1="22435" y1="30965" x2="18522" y2="27053"/>
                        <a14:foregroundMark x1="18522" y1="27053" x2="16696" y2="22881"/>
                        <a14:backgroundMark x1="61522" y1="58344" x2="62609" y2="76402"/>
                        <a14:backgroundMark x1="62609" y1="76402" x2="68739" y2="80769"/>
                        <a14:backgroundMark x1="68739" y1="80769" x2="75000" y2="76923"/>
                        <a14:backgroundMark x1="75000" y1="76923" x2="78783" y2="72490"/>
                        <a14:backgroundMark x1="78783" y1="72490" x2="88304" y2="70143"/>
                        <a14:backgroundMark x1="88304" y1="70143" x2="94261" y2="71708"/>
                        <a14:backgroundMark x1="94261" y1="71708" x2="98478" y2="70143"/>
                        <a14:backgroundMark x1="61304" y1="70469" x2="65435" y2="73859"/>
                        <a14:backgroundMark x1="65435" y1="73859" x2="70174" y2="74446"/>
                        <a14:backgroundMark x1="70174" y1="74446" x2="72609" y2="75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r="41191"/>
          <a:stretch/>
        </p:blipFill>
        <p:spPr bwMode="auto">
          <a:xfrm rot="16200000">
            <a:off x="3743280" y="3944447"/>
            <a:ext cx="2585701" cy="32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 Feel Your Pain: All About Empathy | The Leonard Lopate Show | WNYC">
            <a:extLst>
              <a:ext uri="{FF2B5EF4-FFF2-40B4-BE49-F238E27FC236}">
                <a16:creationId xmlns:a16="http://schemas.microsoft.com/office/drawing/2014/main" id="{B2C9C6E8-8785-404D-9461-CCFCEA315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50" b="89869" l="2125" r="99625">
                        <a14:foregroundMark x1="13500" y1="27017" x2="7875" y2="23265"/>
                        <a14:foregroundMark x1="7875" y1="23265" x2="3750" y2="29268"/>
                        <a14:foregroundMark x1="3750" y1="29268" x2="4500" y2="37523"/>
                        <a14:foregroundMark x1="4500" y1="37523" x2="9875" y2="52533"/>
                        <a14:foregroundMark x1="9875" y1="52533" x2="10750" y2="52158"/>
                        <a14:foregroundMark x1="7250" y1="18762" x2="3250" y2="25891"/>
                        <a14:foregroundMark x1="3250" y1="25891" x2="3875" y2="41651"/>
                        <a14:foregroundMark x1="3875" y1="41651" x2="8375" y2="45966"/>
                        <a14:foregroundMark x1="8375" y1="45966" x2="9250" y2="46154"/>
                        <a14:foregroundMark x1="9000" y1="62477" x2="3875" y2="69794"/>
                        <a14:foregroundMark x1="3875" y1="69794" x2="5625" y2="77298"/>
                        <a14:foregroundMark x1="5625" y1="77298" x2="13500" y2="74672"/>
                        <a14:foregroundMark x1="13500" y1="74672" x2="22500" y2="81051"/>
                        <a14:foregroundMark x1="22500" y1="81051" x2="36750" y2="80675"/>
                        <a14:foregroundMark x1="36750" y1="80675" x2="37625" y2="78799"/>
                        <a14:foregroundMark x1="14625" y1="79362" x2="8000" y2="84053"/>
                        <a14:foregroundMark x1="8000" y1="84053" x2="2125" y2="80488"/>
                        <a14:foregroundMark x1="2125" y1="80488" x2="3500" y2="75797"/>
                        <a14:foregroundMark x1="86877" y1="5319" x2="92500" y2="938"/>
                        <a14:foregroundMark x1="69625" y1="18762" x2="81075" y2="9840"/>
                        <a14:foregroundMark x1="74375" y1="42777" x2="80875" y2="40150"/>
                        <a14:foregroundMark x1="94637" y1="25828" x2="99625" y2="20638"/>
                        <a14:foregroundMark x1="80875" y1="40150" x2="91836" y2="28743"/>
                        <a14:backgroundMark x1="82250" y1="4878" x2="87125" y2="27767"/>
                        <a14:backgroundMark x1="87125" y1="27767" x2="87125" y2="27767"/>
                        <a14:backgroundMark x1="92375" y1="27767" x2="95000" y2="29268"/>
                        <a14:backgroundMark x1="85500" y1="23827" x2="99250" y2="11069"/>
                        <a14:backgroundMark x1="99250" y1="11069" x2="82875" y2="6754"/>
                        <a14:backgroundMark x1="82875" y1="6754" x2="82875" y2="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/>
        </p:blipFill>
        <p:spPr bwMode="auto">
          <a:xfrm rot="16200000">
            <a:off x="980180" y="4210096"/>
            <a:ext cx="3148862" cy="21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ilever partners with UK government on €56bn hygiene campaign">
            <a:extLst>
              <a:ext uri="{FF2B5EF4-FFF2-40B4-BE49-F238E27FC236}">
                <a16:creationId xmlns:a16="http://schemas.microsoft.com/office/drawing/2014/main" id="{B2F763C1-D655-E146-B6F2-9EFABEB5E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7210" y1="39337" x2="22790" y2="46584"/>
                        <a14:foregroundMark x1="22790" y1="46584" x2="22238" y2="54658"/>
                        <a14:foregroundMark x1="22238" y1="54658" x2="16575" y2="60663"/>
                        <a14:foregroundMark x1="16575" y1="60663" x2="16298" y2="66253"/>
                        <a14:backgroundMark x1="13812" y1="42857" x2="8564" y2="43271"/>
                        <a14:backgroundMark x1="8564" y1="43271" x2="7320" y2="51139"/>
                        <a14:backgroundMark x1="7320" y1="51139" x2="9807" y2="61905"/>
                        <a14:backgroundMark x1="9807" y1="61905" x2="12293" y2="42857"/>
                        <a14:backgroundMark x1="12293" y1="42857" x2="6215" y2="65010"/>
                        <a14:backgroundMark x1="6215" y1="65010" x2="8564" y2="70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0627">
            <a:off x="2341770" y="1498333"/>
            <a:ext cx="4505657" cy="300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dressing domestic violence: A forgotten agenda while locking India down |  ORF">
            <a:extLst>
              <a:ext uri="{FF2B5EF4-FFF2-40B4-BE49-F238E27FC236}">
                <a16:creationId xmlns:a16="http://schemas.microsoft.com/office/drawing/2014/main" id="{201AA356-C5EC-4946-80B4-A2BB48A3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5111" l="10000" r="90000">
                        <a14:foregroundMark x1="37879" y1="42444" x2="43182" y2="26889"/>
                        <a14:foregroundMark x1="43182" y1="26889" x2="51061" y2="14667"/>
                        <a14:foregroundMark x1="51061" y1="14667" x2="51061" y2="15111"/>
                        <a14:foregroundMark x1="48636" y1="18222" x2="32879" y2="63333"/>
                        <a14:foregroundMark x1="32879" y1="63333" x2="41364" y2="62667"/>
                        <a14:foregroundMark x1="41364" y1="62667" x2="56061" y2="26444"/>
                        <a14:foregroundMark x1="30455" y1="58222" x2="29091" y2="67556"/>
                        <a14:foregroundMark x1="29091" y1="67556" x2="16818" y2="90889"/>
                        <a14:foregroundMark x1="16818" y1="90889" x2="16364" y2="93333"/>
                        <a14:foregroundMark x1="17576" y1="95111" x2="38636" y2="88000"/>
                        <a14:foregroundMark x1="38636" y1="88000" x2="38939" y2="87778"/>
                        <a14:foregroundMark x1="71061" y1="78667" x2="60455" y2="80000"/>
                        <a14:foregroundMark x1="57879" y1="86889" x2="64394" y2="86222"/>
                        <a14:foregroundMark x1="64394" y1="86222" x2="70455" y2="81111"/>
                        <a14:foregroundMark x1="33182" y1="42667" x2="36212" y2="34667"/>
                        <a14:foregroundMark x1="36212" y1="34667" x2="41212" y2="28667"/>
                        <a14:foregroundMark x1="41212" y1="28667" x2="34848" y2="42889"/>
                        <a14:foregroundMark x1="73030" y1="26889" x2="74394" y2="28444"/>
                        <a14:foregroundMark x1="60758" y1="23556" x2="64394" y2="16222"/>
                        <a14:foregroundMark x1="64394" y1="16222" x2="63182" y2="10667"/>
                        <a14:foregroundMark x1="80606" y1="45333" x2="83333" y2="37778"/>
                        <a14:foregroundMark x1="83333" y1="37778" x2="83182" y2="40222"/>
                        <a14:foregroundMark x1="83182" y1="39556" x2="83788" y2="38667"/>
                        <a14:foregroundMark x1="83788" y1="38667" x2="81515" y2="35778"/>
                        <a14:foregroundMark x1="73030" y1="29556" x2="76515" y2="22222"/>
                        <a14:foregroundMark x1="76515" y1="22222" x2="75455" y2="27111"/>
                        <a14:foregroundMark x1="75606" y1="26667" x2="76212" y2="26667"/>
                        <a14:foregroundMark x1="62879" y1="18667" x2="63788" y2="1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756">
            <a:off x="7304357" y="3847094"/>
            <a:ext cx="3167902" cy="21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elping Hands - The Skin Cancer Foundation">
            <a:extLst>
              <a:ext uri="{FF2B5EF4-FFF2-40B4-BE49-F238E27FC236}">
                <a16:creationId xmlns:a16="http://schemas.microsoft.com/office/drawing/2014/main" id="{AF371AEB-86CB-A947-A74E-B6DCED62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411" b="89905" l="455" r="98818">
                        <a14:foregroundMark x1="36182" y1="21828" x2="11091" y2="7367"/>
                        <a14:foregroundMark x1="11091" y1="7367" x2="2545" y2="19372"/>
                        <a14:foregroundMark x1="2545" y1="19372" x2="455" y2="75307"/>
                        <a14:foregroundMark x1="455" y1="75307" x2="12818" y2="66576"/>
                        <a14:foregroundMark x1="12818" y1="66576" x2="16364" y2="45566"/>
                        <a14:foregroundMark x1="16364" y1="45566" x2="34636" y2="25375"/>
                        <a14:foregroundMark x1="20818" y1="6548" x2="9182" y2="3411"/>
                        <a14:foregroundMark x1="9182" y1="3411" x2="3182" y2="14188"/>
                        <a14:foregroundMark x1="87364" y1="52251" x2="99091" y2="50068"/>
                        <a14:foregroundMark x1="99091" y1="50068" x2="98818" y2="68349"/>
                        <a14:foregroundMark x1="98818" y1="68349" x2="89091" y2="6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091"/>
            <a:ext cx="2858088" cy="1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ghtning Hand Images, Stock Photos &amp; Vectors | Shutterstock">
            <a:extLst>
              <a:ext uri="{FF2B5EF4-FFF2-40B4-BE49-F238E27FC236}">
                <a16:creationId xmlns:a16="http://schemas.microsoft.com/office/drawing/2014/main" id="{473C3B35-BB3E-1549-AED8-E7F510D3C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alphaModFix amt="5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000" b="80357" l="13077" r="77179">
                        <a14:foregroundMark x1="74103" y1="7500" x2="67692" y2="10714"/>
                        <a14:foregroundMark x1="67692" y1="10714" x2="51026" y2="7500"/>
                        <a14:foregroundMark x1="51026" y1="7500" x2="39744" y2="18214"/>
                        <a14:foregroundMark x1="39744" y1="18214" x2="36923" y2="27143"/>
                        <a14:foregroundMark x1="36923" y1="27143" x2="19231" y2="51071"/>
                        <a14:foregroundMark x1="19231" y1="51071" x2="17692" y2="63214"/>
                        <a14:foregroundMark x1="17692" y1="63214" x2="21795" y2="73214"/>
                        <a14:foregroundMark x1="21795" y1="73214" x2="27436" y2="78214"/>
                        <a14:foregroundMark x1="27436" y1="78214" x2="20000" y2="81429"/>
                        <a14:foregroundMark x1="20000" y1="81429" x2="8718" y2="77857"/>
                        <a14:foregroundMark x1="8718" y1="77857" x2="21282" y2="76786"/>
                        <a14:foregroundMark x1="21282" y1="76786" x2="48462" y2="33929"/>
                        <a14:foregroundMark x1="48462" y1="33929" x2="75128" y2="13571"/>
                        <a14:foregroundMark x1="75128" y1="13571" x2="77179" y2="5000"/>
                        <a14:foregroundMark x1="77179" y1="5000" x2="65128" y2="37143"/>
                        <a14:foregroundMark x1="65128" y1="37143" x2="65897" y2="50000"/>
                        <a14:foregroundMark x1="65897" y1="50000" x2="61282" y2="55714"/>
                        <a14:foregroundMark x1="61282" y1="55714" x2="62821" y2="64286"/>
                        <a14:foregroundMark x1="62821" y1="64286" x2="59231" y2="6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3" t="3311" r="20957" b="14847"/>
          <a:stretch/>
        </p:blipFill>
        <p:spPr bwMode="auto">
          <a:xfrm rot="18305777">
            <a:off x="4226663" y="1323100"/>
            <a:ext cx="5382511" cy="45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77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lever partners with UK government on €56bn hygiene campaign">
            <a:extLst>
              <a:ext uri="{FF2B5EF4-FFF2-40B4-BE49-F238E27FC236}">
                <a16:creationId xmlns:a16="http://schemas.microsoft.com/office/drawing/2014/main" id="{B2F763C1-D655-E146-B6F2-9EFABEB5E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210" y1="39337" x2="22790" y2="46584"/>
                        <a14:foregroundMark x1="22790" y1="46584" x2="22238" y2="54658"/>
                        <a14:foregroundMark x1="22238" y1="54658" x2="16575" y2="60663"/>
                        <a14:foregroundMark x1="16575" y1="60663" x2="16298" y2="66253"/>
                        <a14:backgroundMark x1="13812" y1="42857" x2="8564" y2="43271"/>
                        <a14:backgroundMark x1="8564" y1="43271" x2="7320" y2="51139"/>
                        <a14:backgroundMark x1="7320" y1="51139" x2="9807" y2="61905"/>
                        <a14:backgroundMark x1="9807" y1="61905" x2="12293" y2="42857"/>
                        <a14:backgroundMark x1="12293" y1="42857" x2="6215" y2="65010"/>
                        <a14:backgroundMark x1="6215" y1="65010" x2="8564" y2="70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097">
            <a:off x="3303306" y="3201289"/>
            <a:ext cx="5173738" cy="345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12,434 Hands Reaching Photos - Free &amp; Royalty-Free Stock Photos from  Dreamstime">
            <a:extLst>
              <a:ext uri="{FF2B5EF4-FFF2-40B4-BE49-F238E27FC236}">
                <a16:creationId xmlns:a16="http://schemas.microsoft.com/office/drawing/2014/main" id="{02553004-BC1A-BA44-B012-8973C948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917"/>
          <a:stretch/>
        </p:blipFill>
        <p:spPr bwMode="auto">
          <a:xfrm rot="16200000">
            <a:off x="9010073" y="2877437"/>
            <a:ext cx="4242765" cy="21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33 Violence Domestic Violence Hands Covering Mouth Women Stock Photos,  Pictures &amp; Royalty-Free Images - iStock">
            <a:extLst>
              <a:ext uri="{FF2B5EF4-FFF2-40B4-BE49-F238E27FC236}">
                <a16:creationId xmlns:a16="http://schemas.microsoft.com/office/drawing/2014/main" id="{ADAF72CB-BA6A-3645-817B-8BC96A8B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89" b="93413" l="7680" r="89706">
                        <a14:foregroundMark x1="60458" y1="5988" x2="28268" y2="6986"/>
                        <a14:foregroundMark x1="28268" y1="6986" x2="16667" y2="43713"/>
                        <a14:foregroundMark x1="16667" y1="43713" x2="7843" y2="55090"/>
                        <a14:foregroundMark x1="28105" y1="29142" x2="64542" y2="29741"/>
                        <a14:foregroundMark x1="64542" y1="29741" x2="65359" y2="29142"/>
                        <a14:foregroundMark x1="16503" y1="12375" x2="14542" y2="31337"/>
                        <a14:foregroundMark x1="14542" y1="31337" x2="10131" y2="38323"/>
                        <a14:foregroundMark x1="34804" y1="5988" x2="19771" y2="10978"/>
                        <a14:foregroundMark x1="13889" y1="73453" x2="31209" y2="82236"/>
                        <a14:foregroundMark x1="31209" y1="82236" x2="40686" y2="83433"/>
                        <a14:foregroundMark x1="30229" y1="89421" x2="46078" y2="90818"/>
                        <a14:foregroundMark x1="46078" y1="90818" x2="76961" y2="83433"/>
                        <a14:foregroundMark x1="76961" y1="83433" x2="82026" y2="22355"/>
                        <a14:foregroundMark x1="82026" y1="22355" x2="77614" y2="10180"/>
                        <a14:foregroundMark x1="82516" y1="33333" x2="83170" y2="70858"/>
                        <a14:foregroundMark x1="83170" y1="70858" x2="75490" y2="88423"/>
                        <a14:foregroundMark x1="75490" y1="88423" x2="63399" y2="99800"/>
                        <a14:foregroundMark x1="63399" y1="99800" x2="48529" y2="93413"/>
                        <a14:foregroundMark x1="48529" y1="93413" x2="48529" y2="9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9" y="-1"/>
            <a:ext cx="2517294" cy="20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Orange County Man Pleads Guilty to Rape | Kann California Defense Group">
            <a:extLst>
              <a:ext uri="{FF2B5EF4-FFF2-40B4-BE49-F238E27FC236}">
                <a16:creationId xmlns:a16="http://schemas.microsoft.com/office/drawing/2014/main" id="{ECF449BC-00F2-0849-8BA7-2D1F856B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5E5F5A"/>
              </a:clrFrom>
              <a:clrTo>
                <a:srgbClr val="5E5F5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67" b="98500" l="6889" r="96111">
                        <a14:foregroundMark x1="22000" y1="72000" x2="24000" y2="84833"/>
                        <a14:foregroundMark x1="18444" y1="84167" x2="13444" y2="68167"/>
                        <a14:foregroundMark x1="86333" y1="87167" x2="95000" y2="58667"/>
                        <a14:foregroundMark x1="96376" y1="85828" x2="96444" y2="87167"/>
                        <a14:foregroundMark x1="95926" y1="76934" x2="96247" y2="83275"/>
                        <a14:foregroundMark x1="95000" y1="58667" x2="95908" y2="76577"/>
                        <a14:foregroundMark x1="83333" y1="18500" x2="13556" y2="29667"/>
                        <a14:foregroundMark x1="8771" y1="52224" x2="6556" y2="62667"/>
                        <a14:foregroundMark x1="13556" y1="29667" x2="9764" y2="47543"/>
                        <a14:foregroundMark x1="6556" y1="62667" x2="8667" y2="94667"/>
                        <a14:foregroundMark x1="8667" y1="94667" x2="37111" y2="98500"/>
                        <a14:foregroundMark x1="37111" y1="98500" x2="89444" y2="78833"/>
                        <a14:foregroundMark x1="89444" y1="78833" x2="92667" y2="46333"/>
                        <a14:foregroundMark x1="86903" y1="28059" x2="82889" y2="15333"/>
                        <a14:foregroundMark x1="92667" y1="46333" x2="87294" y2="29298"/>
                        <a14:foregroundMark x1="82889" y1="15333" x2="82889" y2="15333"/>
                        <a14:foregroundMark x1="10743" y1="47270" x2="13556" y2="20000"/>
                        <a14:foregroundMark x1="13556" y1="20000" x2="34444" y2="16500"/>
                        <a14:foregroundMark x1="34444" y1="16500" x2="61222" y2="22167"/>
                        <a14:foregroundMark x1="4049" y1="49141" x2="9444" y2="20333"/>
                        <a14:foregroundMark x1="2889" y1="55333" x2="3178" y2="53787"/>
                        <a14:foregroundMark x1="9444" y1="20333" x2="31333" y2="6333"/>
                        <a14:foregroundMark x1="31333" y1="6333" x2="51667" y2="3333"/>
                        <a14:foregroundMark x1="51667" y1="3333" x2="81000" y2="3667"/>
                        <a14:foregroundMark x1="83343" y1="38342" x2="83444" y2="39833"/>
                        <a14:foregroundMark x1="81000" y1="3667" x2="83218" y2="36495"/>
                        <a14:foregroundMark x1="80955" y1="41887" x2="58000" y2="60833"/>
                        <a14:foregroundMark x1="82005" y1="41020" x2="81679" y2="41289"/>
                        <a14:foregroundMark x1="83444" y1="39833" x2="82269" y2="40803"/>
                        <a14:foregroundMark x1="42425" y1="42442" x2="37111" y2="36167"/>
                        <a14:foregroundMark x1="58000" y1="60833" x2="46476" y2="47225"/>
                        <a14:foregroundMark x1="37111" y1="36167" x2="65111" y2="11000"/>
                        <a14:foregroundMark x1="65111" y1="11000" x2="94667" y2="15167"/>
                        <a14:foregroundMark x1="60604" y1="46016" x2="53444" y2="52500"/>
                        <a14:foregroundMark x1="91137" y1="18364" x2="67012" y2="40213"/>
                        <a14:foregroundMark x1="94667" y1="15167" x2="91369" y2="18154"/>
                        <a14:foregroundMark x1="34243" y1="42442" x2="25444" y2="37833"/>
                        <a14:foregroundMark x1="53444" y1="52500" x2="43374" y2="47225"/>
                        <a14:foregroundMark x1="25444" y1="37833" x2="22444" y2="32000"/>
                        <a14:foregroundMark x1="6889" y1="41000" x2="69889" y2="16667"/>
                        <a14:foregroundMark x1="69889" y1="16667" x2="92444" y2="14667"/>
                        <a14:backgroundMark x1="87889" y1="85667" x2="96444" y2="85667"/>
                        <a14:backgroundMark x1="95889" y1="76500" x2="94889" y2="72833"/>
                        <a14:backgroundMark x1="2889" y1="51667" x2="27333" y2="44833"/>
                        <a14:backgroundMark x1="27333" y1="44833" x2="55333" y2="44833"/>
                        <a14:backgroundMark x1="55333" y1="44833" x2="82444" y2="39333"/>
                        <a14:backgroundMark x1="82444" y1="39333" x2="90889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34" y="0"/>
            <a:ext cx="2360222" cy="15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rresponsibility, impunity and the plague of rape - UCA News">
            <a:extLst>
              <a:ext uri="{FF2B5EF4-FFF2-40B4-BE49-F238E27FC236}">
                <a16:creationId xmlns:a16="http://schemas.microsoft.com/office/drawing/2014/main" id="{07C3068F-8EF5-B64E-8AA8-D029D7B5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7" b="97052" l="7705" r="90000">
                        <a14:foregroundMark x1="11639" y1="87224" x2="24262" y2="91400"/>
                        <a14:foregroundMark x1="24262" y1="91400" x2="31803" y2="87715"/>
                        <a14:foregroundMark x1="30820" y1="94595" x2="17213" y2="97297"/>
                        <a14:foregroundMark x1="17213" y1="97297" x2="16393" y2="96806"/>
                        <a14:foregroundMark x1="11311" y1="16216" x2="7705" y2="4177"/>
                        <a14:foregroundMark x1="19672" y1="14005" x2="19672" y2="14005"/>
                        <a14:backgroundMark x1="47705" y1="39803" x2="52623" y2="58477"/>
                        <a14:backgroundMark x1="52623" y1="58477" x2="67541" y2="8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19" y="0"/>
            <a:ext cx="370886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Devon Domestic and Sexual Violence and Abuse Strategy survey - Devon  Childrens' and Families Partnership">
            <a:extLst>
              <a:ext uri="{FF2B5EF4-FFF2-40B4-BE49-F238E27FC236}">
                <a16:creationId xmlns:a16="http://schemas.microsoft.com/office/drawing/2014/main" id="{FF8F93D2-A211-D148-BF50-296ACE5D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623" l="10000" r="93125">
                        <a14:foregroundMark x1="43500" y1="60943" x2="32875" y2="61321"/>
                        <a14:foregroundMark x1="32875" y1="61321" x2="28375" y2="57547"/>
                        <a14:foregroundMark x1="28375" y1="57547" x2="28000" y2="56981"/>
                        <a14:foregroundMark x1="38375" y1="55283" x2="28500" y2="55283"/>
                        <a14:foregroundMark x1="28500" y1="55283" x2="24125" y2="59623"/>
                        <a14:foregroundMark x1="24125" y1="59623" x2="25000" y2="66792"/>
                        <a14:foregroundMark x1="25000" y1="66792" x2="30125" y2="71698"/>
                        <a14:foregroundMark x1="30125" y1="71698" x2="36375" y2="72075"/>
                        <a14:foregroundMark x1="36375" y1="72075" x2="39000" y2="66038"/>
                        <a14:foregroundMark x1="39000" y1="66038" x2="40750" y2="55849"/>
                        <a14:foregroundMark x1="40750" y1="55849" x2="35375" y2="52642"/>
                        <a14:foregroundMark x1="35375" y1="52642" x2="29750" y2="52642"/>
                        <a14:foregroundMark x1="29750" y1="52642" x2="27375" y2="51321"/>
                        <a14:foregroundMark x1="61125" y1="86792" x2="70125" y2="89057"/>
                        <a14:foregroundMark x1="70125" y1="89057" x2="77125" y2="94151"/>
                        <a14:foregroundMark x1="75875" y1="99623" x2="73500" y2="98868"/>
                        <a14:foregroundMark x1="78769" y1="68718" x2="80341" y2="71570"/>
                        <a14:foregroundMark x1="85520" y1="89242" x2="86375" y2="90566"/>
                        <a14:foregroundMark x1="83894" y1="86725" x2="84230" y2="87245"/>
                        <a14:foregroundMark x1="73502" y1="70641" x2="75078" y2="73081"/>
                        <a14:foregroundMark x1="86375" y1="90566" x2="87909" y2="91392"/>
                        <a14:foregroundMark x1="84123" y1="64228" x2="83786" y2="63269"/>
                        <a14:foregroundMark x1="79234" y1="20265" x2="79250" y2="19245"/>
                        <a14:foregroundMark x1="79250" y1="19245" x2="80000" y2="16792"/>
                        <a14:foregroundMark x1="59301" y1="21598" x2="57875" y2="18113"/>
                        <a14:foregroundMark x1="57875" y1="18113" x2="58433" y2="18781"/>
                        <a14:foregroundMark x1="63739" y1="35055" x2="71375" y2="25472"/>
                        <a14:foregroundMark x1="60250" y1="39434" x2="61382" y2="38013"/>
                        <a14:foregroundMark x1="71375" y1="25472" x2="67125" y2="29245"/>
                        <a14:foregroundMark x1="67125" y1="29245" x2="66875" y2="30566"/>
                        <a14:foregroundMark x1="50625" y1="37170" x2="52500" y2="22264"/>
                        <a14:foregroundMark x1="52500" y1="22264" x2="52625" y2="30755"/>
                        <a14:backgroundMark x1="55625" y1="42453" x2="56125" y2="27925"/>
                        <a14:backgroundMark x1="56125" y1="27925" x2="58750" y2="34151"/>
                        <a14:backgroundMark x1="58750" y1="34151" x2="58000" y2="39623"/>
                        <a14:backgroundMark x1="87875" y1="90377" x2="79125" y2="66226"/>
                        <a14:backgroundMark x1="69625" y1="69623" x2="81000" y2="65472"/>
                        <a14:backgroundMark x1="81000" y1="65472" x2="91250" y2="72453"/>
                        <a14:backgroundMark x1="91250" y1="72453" x2="89000" y2="87925"/>
                        <a14:backgroundMark x1="89000" y1="87925" x2="78875" y2="81132"/>
                        <a14:backgroundMark x1="78875" y1="81132" x2="76125" y2="68868"/>
                        <a14:backgroundMark x1="84625" y1="65094" x2="84625" y2="80377"/>
                        <a14:backgroundMark x1="84625" y1="80377" x2="84125" y2="64906"/>
                        <a14:backgroundMark x1="84125" y1="64906" x2="81625" y2="62453"/>
                        <a14:backgroundMark x1="74625" y1="73774" x2="85250" y2="83774"/>
                        <a14:backgroundMark x1="85250" y1="83774" x2="89875" y2="76038"/>
                        <a14:backgroundMark x1="68625" y1="55660" x2="91625" y2="35660"/>
                        <a14:backgroundMark x1="64375" y1="45849" x2="80125" y2="25283"/>
                        <a14:backgroundMark x1="80125" y1="25283" x2="80375" y2="25849"/>
                        <a14:backgroundMark x1="72125" y1="33396" x2="79125" y2="22075"/>
                        <a14:backgroundMark x1="79125" y1="22075" x2="80875" y2="20943"/>
                        <a14:backgroundMark x1="74625" y1="20189" x2="74875" y2="15283"/>
                        <a14:backgroundMark x1="73625" y1="16415" x2="69375" y2="15283"/>
                        <a14:backgroundMark x1="56625" y1="32642" x2="60125" y2="18302"/>
                        <a14:backgroundMark x1="60125" y1="18302" x2="62000" y2="33208"/>
                        <a14:backgroundMark x1="62000" y1="33208" x2="60375" y2="37170"/>
                        <a14:backgroundMark x1="84875" y1="92642" x2="84875" y2="75094"/>
                        <a14:backgroundMark x1="84875" y1="75094" x2="90375" y2="88302"/>
                        <a14:backgroundMark x1="90375" y1="88302" x2="87500" y2="73396"/>
                        <a14:backgroundMark x1="87500" y1="73396" x2="79375" y2="74528"/>
                        <a14:backgroundMark x1="79375" y1="63208" x2="84375" y2="61698"/>
                        <a14:backgroundMark x1="89375" y1="36792" x2="93125" y2="30755"/>
                        <a14:backgroundMark x1="69875" y1="34906" x2="75625" y2="25094"/>
                        <a14:backgroundMark x1="67375" y1="20566" x2="74625" y2="17547"/>
                        <a14:backgroundMark x1="81375" y1="20943" x2="80125" y2="15660"/>
                        <a14:backgroundMark x1="57375" y1="23962" x2="57375" y2="2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35" y="951581"/>
            <a:ext cx="3167503" cy="20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io Claro man gunned down while liming">
            <a:extLst>
              <a:ext uri="{FF2B5EF4-FFF2-40B4-BE49-F238E27FC236}">
                <a16:creationId xmlns:a16="http://schemas.microsoft.com/office/drawing/2014/main" id="{49EB2BD0-0961-AD4F-833B-37F4D692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2" b="97566" l="1076" r="90000">
                        <a14:foregroundMark x1="9863" y1="45698" x2="7323" y2="68255"/>
                        <a14:foregroundMark x1="7323" y1="68255" x2="8444" y2="77614"/>
                        <a14:foregroundMark x1="8444" y1="77614" x2="10870" y2="85087"/>
                        <a14:foregroundMark x1="10870" y1="85087" x2="39908" y2="87967"/>
                        <a14:foregroundMark x1="5698" y1="56291" x2="7071" y2="80459"/>
                        <a14:foregroundMark x1="7071" y1="80459" x2="9703" y2="88070"/>
                        <a14:foregroundMark x1="9703" y1="88070" x2="31167" y2="97395"/>
                        <a14:foregroundMark x1="31167" y1="97395" x2="37140" y2="97566"/>
                        <a14:foregroundMark x1="37140" y1="97566" x2="43249" y2="94035"/>
                        <a14:foregroundMark x1="5927" y1="48474" x2="1076" y2="53034"/>
                        <a14:foregroundMark x1="1076" y1="53034" x2="1076" y2="53171"/>
                        <a14:foregroundMark x1="3844" y1="54542" x2="3272" y2="81385"/>
                        <a14:foregroundMark x1="3272" y1="81385" x2="3272" y2="81385"/>
                        <a14:foregroundMark x1="3387" y1="96092" x2="3158" y2="64930"/>
                        <a14:foregroundMark x1="3158" y1="64930" x2="3158" y2="64930"/>
                        <a14:foregroundMark x1="27185" y1="23894" x2="30549" y2="39835"/>
                        <a14:foregroundMark x1="30549" y1="39835" x2="30549" y2="39835"/>
                        <a14:foregroundMark x1="27071" y1="26157" x2="23387" y2="29105"/>
                        <a14:foregroundMark x1="35172" y1="26157" x2="38398" y2="11964"/>
                        <a14:foregroundMark x1="38398" y1="11964" x2="38398" y2="11964"/>
                        <a14:foregroundMark x1="49840" y1="42064" x2="45034" y2="42235"/>
                        <a14:foregroundMark x1="45034" y1="42235" x2="42265" y2="35550"/>
                        <a14:foregroundMark x1="42265" y1="35550" x2="42746" y2="27905"/>
                        <a14:foregroundMark x1="42746" y1="27905" x2="44645" y2="20603"/>
                        <a14:foregroundMark x1="44645" y1="20603" x2="50252" y2="21666"/>
                        <a14:foregroundMark x1="50252" y1="21666" x2="45011" y2="24203"/>
                        <a14:foregroundMark x1="45011" y1="24203" x2="42357" y2="30648"/>
                        <a14:foregroundMark x1="42357" y1="30648" x2="46842" y2="30991"/>
                        <a14:foregroundMark x1="24188" y1="56462" x2="30938" y2="45732"/>
                        <a14:foregroundMark x1="30938" y1="45732" x2="31236" y2="45698"/>
                        <a14:foregroundMark x1="23272" y1="29277" x2="24142" y2="21666"/>
                        <a14:foregroundMark x1="24142" y1="21666" x2="27391" y2="16627"/>
                        <a14:foregroundMark x1="27391" y1="16627" x2="27414" y2="16969"/>
                        <a14:foregroundMark x1="34600" y1="20775" x2="37437" y2="14330"/>
                        <a14:foregroundMark x1="37437" y1="14330" x2="35744" y2="14021"/>
                        <a14:foregroundMark x1="53901" y1="15238" x2="54600" y2="15427"/>
                        <a14:foregroundMark x1="39794" y1="11416" x2="46349" y2="13192"/>
                        <a14:foregroundMark x1="54600" y1="15427" x2="55123" y2="15695"/>
                        <a14:foregroundMark x1="60024" y1="18637" x2="63066" y2="22557"/>
                        <a14:foregroundMark x1="63066" y1="22557" x2="61876" y2="29482"/>
                        <a14:foregroundMark x1="61876" y1="29482" x2="61510" y2="29619"/>
                        <a14:foregroundMark x1="28924" y1="25094" x2="31167" y2="18512"/>
                        <a14:foregroundMark x1="31167" y1="18512" x2="38169" y2="13507"/>
                        <a14:foregroundMark x1="29382" y1="24237" x2="34348" y2="17312"/>
                        <a14:foregroundMark x1="29954" y1="19232" x2="31579" y2="13336"/>
                        <a14:foregroundMark x1="37140" y1="13678" x2="32334" y2="13678"/>
                        <a14:foregroundMark x1="32334" y1="13678" x2="31922" y2="13850"/>
                        <a14:backgroundMark x1="43135" y1="10045" x2="47346" y2="13336"/>
                        <a14:backgroundMark x1="47346" y1="13336" x2="61167" y2="18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4617" y="4652882"/>
            <a:ext cx="3297382" cy="22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Stop Child Labor Stock Photos And Images - 123RF">
            <a:extLst>
              <a:ext uri="{FF2B5EF4-FFF2-40B4-BE49-F238E27FC236}">
                <a16:creationId xmlns:a16="http://schemas.microsoft.com/office/drawing/2014/main" id="{9FBFCFF5-A127-3A49-A4A5-9CE532B4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2000" l="6000" r="95333">
                        <a14:foregroundMark x1="17333" y1="39333" x2="12667" y2="69000"/>
                        <a14:foregroundMark x1="12667" y1="69000" x2="32889" y2="91667"/>
                        <a14:foregroundMark x1="32889" y1="91667" x2="54889" y2="92000"/>
                        <a14:foregroundMark x1="54889" y1="92000" x2="82222" y2="52000"/>
                        <a14:foregroundMark x1="82222" y1="52000" x2="78444" y2="19333"/>
                        <a14:foregroundMark x1="78444" y1="19333" x2="58000" y2="10333"/>
                        <a14:foregroundMark x1="58000" y1="10333" x2="51556" y2="12667"/>
                        <a14:foregroundMark x1="21556" y1="75000" x2="6222" y2="91667"/>
                        <a14:foregroundMark x1="6222" y1="91667" x2="72222" y2="70333"/>
                        <a14:foregroundMark x1="72222" y1="70333" x2="88889" y2="83667"/>
                        <a14:foregroundMark x1="88889" y1="83667" x2="88667" y2="53667"/>
                        <a14:foregroundMark x1="88667" y1="53667" x2="84000" y2="45667"/>
                        <a14:foregroundMark x1="74667" y1="25333" x2="89333" y2="44000"/>
                        <a14:foregroundMark x1="89333" y1="44000" x2="95333" y2="72000"/>
                        <a14:foregroundMark x1="95333" y1="72000" x2="78667" y2="86667"/>
                        <a14:foregroundMark x1="78667" y1="86667" x2="15111" y2="84000"/>
                        <a14:foregroundMark x1="15111" y1="84000" x2="13333" y2="48333"/>
                        <a14:foregroundMark x1="13333" y1="48333" x2="17778" y2="4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32"/>
          <a:stretch/>
        </p:blipFill>
        <p:spPr bwMode="auto">
          <a:xfrm>
            <a:off x="8305015" y="5570383"/>
            <a:ext cx="2532413" cy="12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elping Hands ⬇ Stock Photo, Image by © realinemedia #40904605">
            <a:extLst>
              <a:ext uri="{FF2B5EF4-FFF2-40B4-BE49-F238E27FC236}">
                <a16:creationId xmlns:a16="http://schemas.microsoft.com/office/drawing/2014/main" id="{504CF153-FBC0-FB4B-B1D3-7DC31C19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290" y="-864531"/>
            <a:ext cx="2340204" cy="351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n Empathy and Touching People. - UrbanMoms">
            <a:extLst>
              <a:ext uri="{FF2B5EF4-FFF2-40B4-BE49-F238E27FC236}">
                <a16:creationId xmlns:a16="http://schemas.microsoft.com/office/drawing/2014/main" id="{67829E7F-A21C-C841-9C1E-758A2701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8750" l="278" r="90000">
                        <a14:foregroundMark x1="35000" y1="84583" x2="1667" y2="84167"/>
                        <a14:foregroundMark x1="1667" y1="84167" x2="11944" y2="81667"/>
                        <a14:foregroundMark x1="11944" y1="81667" x2="11944" y2="81250"/>
                        <a14:foregroundMark x1="25556" y1="91667" x2="13333" y2="92083"/>
                        <a14:foregroundMark x1="13333" y1="92083" x2="3056" y2="98750"/>
                        <a14:foregroundMark x1="3056" y1="98750" x2="13333" y2="95833"/>
                        <a14:foregroundMark x1="13333" y1="95833" x2="1667" y2="95417"/>
                        <a14:foregroundMark x1="1667" y1="95417" x2="278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676"/>
            <a:ext cx="3141961" cy="209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elping Hands Are Here For You – LEAFS Personal Concierge Service">
            <a:extLst>
              <a:ext uri="{FF2B5EF4-FFF2-40B4-BE49-F238E27FC236}">
                <a16:creationId xmlns:a16="http://schemas.microsoft.com/office/drawing/2014/main" id="{3F17ACDB-A440-F34F-9BC8-BFFC6960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721" b="90698" l="5112" r="96486">
                        <a14:foregroundMark x1="17252" y1="47093" x2="5112" y2="48256"/>
                        <a14:foregroundMark x1="5112" y1="48256" x2="10224" y2="56395"/>
                        <a14:foregroundMark x1="31629" y1="31395" x2="17891" y2="25581"/>
                        <a14:foregroundMark x1="17891" y1="25581" x2="5751" y2="9302"/>
                        <a14:foregroundMark x1="5751" y1="9302" x2="18530" y2="18605"/>
                        <a14:foregroundMark x1="18530" y1="18605" x2="27157" y2="34302"/>
                        <a14:foregroundMark x1="27157" y1="34302" x2="29712" y2="36047"/>
                        <a14:foregroundMark x1="39617" y1="38953" x2="33866" y2="15116"/>
                        <a14:foregroundMark x1="33866" y1="15116" x2="45048" y2="25581"/>
                        <a14:foregroundMark x1="45048" y1="25581" x2="42492" y2="45349"/>
                        <a14:foregroundMark x1="43770" y1="28488" x2="59425" y2="29070"/>
                        <a14:foregroundMark x1="59425" y1="29070" x2="70288" y2="18605"/>
                        <a14:foregroundMark x1="70288" y1="18605" x2="79796" y2="16545"/>
                        <a14:foregroundMark x1="88422" y1="31027" x2="87220" y2="32558"/>
                        <a14:foregroundMark x1="87220" y1="32558" x2="74121" y2="33721"/>
                        <a14:foregroundMark x1="74121" y1="33721" x2="65495" y2="59302"/>
                        <a14:foregroundMark x1="65495" y1="59302" x2="52077" y2="61047"/>
                        <a14:foregroundMark x1="52077" y1="61047" x2="46006" y2="40698"/>
                        <a14:foregroundMark x1="46006" y1="40698" x2="58147" y2="37209"/>
                        <a14:foregroundMark x1="58147" y1="37209" x2="58147" y2="37209"/>
                        <a14:foregroundMark x1="59425" y1="66279" x2="70607" y2="81395"/>
                        <a14:foregroundMark x1="70607" y1="81395" x2="83067" y2="90116"/>
                        <a14:foregroundMark x1="83067" y1="90116" x2="78594" y2="69186"/>
                        <a14:foregroundMark x1="78594" y1="69186" x2="69329" y2="58721"/>
                        <a14:foregroundMark x1="72843" y1="53488" x2="85304" y2="50581"/>
                        <a14:foregroundMark x1="85304" y1="50581" x2="77636" y2="53488"/>
                        <a14:foregroundMark x1="37380" y1="84302" x2="40575" y2="90698"/>
                        <a14:backgroundMark x1="79872" y1="5233" x2="91054" y2="18023"/>
                        <a14:backgroundMark x1="91054" y1="18023" x2="96486" y2="38953"/>
                        <a14:backgroundMark x1="96486" y1="38953" x2="89137" y2="6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8"/>
          <a:stretch/>
        </p:blipFill>
        <p:spPr bwMode="auto">
          <a:xfrm>
            <a:off x="4496" y="1248003"/>
            <a:ext cx="3807810" cy="22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lding Hands Is Powerful Enough to Ease Pain and Sync Brain Waves">
            <a:extLst>
              <a:ext uri="{FF2B5EF4-FFF2-40B4-BE49-F238E27FC236}">
                <a16:creationId xmlns:a16="http://schemas.microsoft.com/office/drawing/2014/main" id="{9CBFA001-F8B8-3C46-AD06-E4B84DE2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999" b="89905" l="6396" r="89941">
                        <a14:foregroundMark x1="9814" y1="24214" x2="25000" y2="11704"/>
                        <a14:foregroundMark x1="25000" y1="11704" x2="25049" y2="11704"/>
                        <a14:foregroundMark x1="6396" y1="17922" x2="18604" y2="5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23177"/>
          <a:stretch/>
        </p:blipFill>
        <p:spPr bwMode="auto">
          <a:xfrm>
            <a:off x="1948932" y="-13781"/>
            <a:ext cx="458174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dressing domestic violence: A forgotten agenda while locking India down |  ORF">
            <a:extLst>
              <a:ext uri="{FF2B5EF4-FFF2-40B4-BE49-F238E27FC236}">
                <a16:creationId xmlns:a16="http://schemas.microsoft.com/office/drawing/2014/main" id="{201AA356-C5EC-4946-80B4-A2BB48A3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5111" l="10000" r="90000">
                        <a14:foregroundMark x1="37879" y1="42444" x2="43182" y2="26889"/>
                        <a14:foregroundMark x1="43182" y1="26889" x2="51061" y2="14667"/>
                        <a14:foregroundMark x1="51061" y1="14667" x2="51061" y2="15111"/>
                        <a14:foregroundMark x1="48636" y1="18222" x2="32879" y2="63333"/>
                        <a14:foregroundMark x1="32879" y1="63333" x2="41364" y2="62667"/>
                        <a14:foregroundMark x1="41364" y1="62667" x2="56061" y2="26444"/>
                        <a14:foregroundMark x1="30455" y1="58222" x2="29091" y2="67556"/>
                        <a14:foregroundMark x1="29091" y1="67556" x2="16818" y2="90889"/>
                        <a14:foregroundMark x1="16818" y1="90889" x2="16364" y2="93333"/>
                        <a14:foregroundMark x1="17576" y1="95111" x2="38636" y2="88000"/>
                        <a14:foregroundMark x1="38636" y1="88000" x2="38939" y2="87778"/>
                        <a14:foregroundMark x1="71061" y1="78667" x2="60455" y2="80000"/>
                        <a14:foregroundMark x1="57879" y1="86889" x2="64394" y2="86222"/>
                        <a14:foregroundMark x1="64394" y1="86222" x2="70455" y2="81111"/>
                        <a14:foregroundMark x1="33182" y1="42667" x2="36212" y2="34667"/>
                        <a14:foregroundMark x1="36212" y1="34667" x2="41212" y2="28667"/>
                        <a14:foregroundMark x1="41212" y1="28667" x2="34848" y2="42889"/>
                        <a14:foregroundMark x1="73030" y1="26889" x2="74394" y2="28444"/>
                        <a14:foregroundMark x1="60758" y1="23556" x2="64394" y2="16222"/>
                        <a14:foregroundMark x1="64394" y1="16222" x2="63182" y2="10667"/>
                        <a14:foregroundMark x1="80606" y1="45333" x2="83333" y2="37778"/>
                        <a14:foregroundMark x1="83333" y1="37778" x2="83182" y2="40222"/>
                        <a14:foregroundMark x1="83182" y1="39556" x2="83788" y2="38667"/>
                        <a14:foregroundMark x1="83788" y1="38667" x2="81515" y2="35778"/>
                        <a14:foregroundMark x1="73030" y1="29556" x2="76515" y2="22222"/>
                        <a14:foregroundMark x1="76515" y1="22222" x2="75455" y2="27111"/>
                        <a14:foregroundMark x1="75606" y1="26667" x2="76212" y2="26667"/>
                        <a14:foregroundMark x1="62879" y1="18667" x2="63788" y2="1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756">
            <a:off x="7304357" y="3847094"/>
            <a:ext cx="3167902" cy="21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elping Hands - The Skin Cancer Foundation">
            <a:extLst>
              <a:ext uri="{FF2B5EF4-FFF2-40B4-BE49-F238E27FC236}">
                <a16:creationId xmlns:a16="http://schemas.microsoft.com/office/drawing/2014/main" id="{AF371AEB-86CB-A947-A74E-B6DCED62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411" b="89905" l="455" r="98818">
                        <a14:foregroundMark x1="36182" y1="21828" x2="11091" y2="7367"/>
                        <a14:foregroundMark x1="11091" y1="7367" x2="2545" y2="19372"/>
                        <a14:foregroundMark x1="2545" y1="19372" x2="455" y2="75307"/>
                        <a14:foregroundMark x1="455" y1="75307" x2="12818" y2="66576"/>
                        <a14:foregroundMark x1="12818" y1="66576" x2="16364" y2="45566"/>
                        <a14:foregroundMark x1="16364" y1="45566" x2="34636" y2="25375"/>
                        <a14:foregroundMark x1="20818" y1="6548" x2="9182" y2="3411"/>
                        <a14:foregroundMark x1="9182" y1="3411" x2="3182" y2="14188"/>
                        <a14:foregroundMark x1="87364" y1="52251" x2="99091" y2="50068"/>
                        <a14:foregroundMark x1="99091" y1="50068" x2="98818" y2="68349"/>
                        <a14:foregroundMark x1="98818" y1="68349" x2="89091" y2="6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091"/>
            <a:ext cx="2858088" cy="1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31826C-70ED-F24C-AA79-A57A7F76215C}"/>
              </a:ext>
            </a:extLst>
          </p:cNvPr>
          <p:cNvSpPr txBox="1"/>
          <p:nvPr/>
        </p:nvSpPr>
        <p:spPr>
          <a:xfrm>
            <a:off x="3123838" y="2722020"/>
            <a:ext cx="6756978" cy="11079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I" sz="6600" b="1" dirty="0">
                <a:solidFill>
                  <a:schemeClr val="bg1"/>
                </a:solidFill>
                <a:latin typeface="HeadLineA" pitchFamily="2" charset="-127"/>
                <a:ea typeface="HeadLineA" pitchFamily="2" charset="-127"/>
                <a:cs typeface="Baloo Bhai" panose="03080902040302020200" pitchFamily="66" charset="77"/>
              </a:rPr>
              <a:t>IZBERI PRAVO STRAN</a:t>
            </a:r>
          </a:p>
        </p:txBody>
      </p:sp>
      <p:pic>
        <p:nvPicPr>
          <p:cNvPr id="2050" name="Picture 2" descr="I Feel Your Pain: All About Empathy | The Leonard Lopate Show | WNYC">
            <a:extLst>
              <a:ext uri="{FF2B5EF4-FFF2-40B4-BE49-F238E27FC236}">
                <a16:creationId xmlns:a16="http://schemas.microsoft.com/office/drawing/2014/main" id="{B2C9C6E8-8785-404D-9461-CCFCEA315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50" b="89869" l="2125" r="99625">
                        <a14:foregroundMark x1="13500" y1="27017" x2="7875" y2="23265"/>
                        <a14:foregroundMark x1="7875" y1="23265" x2="3750" y2="29268"/>
                        <a14:foregroundMark x1="3750" y1="29268" x2="4500" y2="37523"/>
                        <a14:foregroundMark x1="4500" y1="37523" x2="9875" y2="52533"/>
                        <a14:foregroundMark x1="9875" y1="52533" x2="10750" y2="52158"/>
                        <a14:foregroundMark x1="7250" y1="18762" x2="3250" y2="25891"/>
                        <a14:foregroundMark x1="3250" y1="25891" x2="3875" y2="41651"/>
                        <a14:foregroundMark x1="3875" y1="41651" x2="8375" y2="45966"/>
                        <a14:foregroundMark x1="8375" y1="45966" x2="9250" y2="46154"/>
                        <a14:foregroundMark x1="9000" y1="62477" x2="3875" y2="69794"/>
                        <a14:foregroundMark x1="3875" y1="69794" x2="5625" y2="77298"/>
                        <a14:foregroundMark x1="5625" y1="77298" x2="13500" y2="74672"/>
                        <a14:foregroundMark x1="13500" y1="74672" x2="22500" y2="81051"/>
                        <a14:foregroundMark x1="22500" y1="81051" x2="36750" y2="80675"/>
                        <a14:foregroundMark x1="36750" y1="80675" x2="37625" y2="78799"/>
                        <a14:foregroundMark x1="14625" y1="79362" x2="8000" y2="84053"/>
                        <a14:foregroundMark x1="8000" y1="84053" x2="2125" y2="80488"/>
                        <a14:foregroundMark x1="2125" y1="80488" x2="3500" y2="75797"/>
                        <a14:foregroundMark x1="86877" y1="5319" x2="92500" y2="938"/>
                        <a14:foregroundMark x1="69625" y1="18762" x2="81075" y2="9840"/>
                        <a14:foregroundMark x1="74375" y1="42777" x2="80875" y2="40150"/>
                        <a14:foregroundMark x1="94637" y1="25828" x2="99625" y2="20638"/>
                        <a14:foregroundMark x1="80875" y1="40150" x2="91836" y2="28743"/>
                        <a14:backgroundMark x1="82250" y1="4878" x2="87125" y2="27767"/>
                        <a14:backgroundMark x1="87125" y1="27767" x2="87125" y2="27767"/>
                        <a14:backgroundMark x1="92375" y1="27767" x2="95000" y2="29268"/>
                        <a14:backgroundMark x1="85500" y1="23827" x2="99250" y2="11069"/>
                        <a14:backgroundMark x1="99250" y1="11069" x2="82875" y2="6754"/>
                        <a14:backgroundMark x1="82875" y1="6754" x2="82875" y2="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" r="5139"/>
          <a:stretch/>
        </p:blipFill>
        <p:spPr bwMode="auto">
          <a:xfrm rot="16200000">
            <a:off x="1735492" y="4248174"/>
            <a:ext cx="2983264" cy="21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6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2,434 Hands Reaching Photos - Free &amp; Royalty-Free Stock Photos from  Dreamstime">
            <a:extLst>
              <a:ext uri="{FF2B5EF4-FFF2-40B4-BE49-F238E27FC236}">
                <a16:creationId xmlns:a16="http://schemas.microsoft.com/office/drawing/2014/main" id="{02553004-BC1A-BA44-B012-8973C9487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2917"/>
          <a:stretch/>
        </p:blipFill>
        <p:spPr bwMode="auto">
          <a:xfrm rot="16200000">
            <a:off x="9010073" y="2877437"/>
            <a:ext cx="4242765" cy="21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" descr="33 Violence Domestic Violence Hands Covering Mouth Women Stock Photos,  Pictures &amp; Royalty-Free Images - iStock">
            <a:extLst>
              <a:ext uri="{FF2B5EF4-FFF2-40B4-BE49-F238E27FC236}">
                <a16:creationId xmlns:a16="http://schemas.microsoft.com/office/drawing/2014/main" id="{ADAF72CB-BA6A-3645-817B-8BC96A8B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9" b="93413" l="7680" r="89706">
                        <a14:foregroundMark x1="60458" y1="5988" x2="28268" y2="6986"/>
                        <a14:foregroundMark x1="28268" y1="6986" x2="16667" y2="43713"/>
                        <a14:foregroundMark x1="16667" y1="43713" x2="7843" y2="55090"/>
                        <a14:foregroundMark x1="28105" y1="29142" x2="64542" y2="29741"/>
                        <a14:foregroundMark x1="64542" y1="29741" x2="65359" y2="29142"/>
                        <a14:foregroundMark x1="16503" y1="12375" x2="14542" y2="31337"/>
                        <a14:foregroundMark x1="14542" y1="31337" x2="10131" y2="38323"/>
                        <a14:foregroundMark x1="34804" y1="5988" x2="19771" y2="10978"/>
                        <a14:foregroundMark x1="13889" y1="73453" x2="31209" y2="82236"/>
                        <a14:foregroundMark x1="31209" y1="82236" x2="40686" y2="83433"/>
                        <a14:foregroundMark x1="30229" y1="89421" x2="46078" y2="90818"/>
                        <a14:foregroundMark x1="46078" y1="90818" x2="76961" y2="83433"/>
                        <a14:foregroundMark x1="76961" y1="83433" x2="82026" y2="22355"/>
                        <a14:foregroundMark x1="82026" y1="22355" x2="77614" y2="10180"/>
                        <a14:foregroundMark x1="82516" y1="33333" x2="83170" y2="70858"/>
                        <a14:foregroundMark x1="83170" y1="70858" x2="75490" y2="88423"/>
                        <a14:foregroundMark x1="75490" y1="88423" x2="63399" y2="99800"/>
                        <a14:foregroundMark x1="63399" y1="99800" x2="48529" y2="93413"/>
                        <a14:foregroundMark x1="48529" y1="93413" x2="48529" y2="93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9" y="-1"/>
            <a:ext cx="2517294" cy="20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Orange County Man Pleads Guilty to Rape | Kann California Defense Group">
            <a:extLst>
              <a:ext uri="{FF2B5EF4-FFF2-40B4-BE49-F238E27FC236}">
                <a16:creationId xmlns:a16="http://schemas.microsoft.com/office/drawing/2014/main" id="{ECF449BC-00F2-0849-8BA7-2D1F856B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5E5F5A"/>
              </a:clrFrom>
              <a:clrTo>
                <a:srgbClr val="5E5F5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67" b="98500" l="6889" r="96111">
                        <a14:foregroundMark x1="22000" y1="72000" x2="24000" y2="84833"/>
                        <a14:foregroundMark x1="18444" y1="84167" x2="13444" y2="68167"/>
                        <a14:foregroundMark x1="86333" y1="87167" x2="95000" y2="58667"/>
                        <a14:foregroundMark x1="96376" y1="85828" x2="96444" y2="87167"/>
                        <a14:foregroundMark x1="95926" y1="76934" x2="96247" y2="83275"/>
                        <a14:foregroundMark x1="95000" y1="58667" x2="95908" y2="76577"/>
                        <a14:foregroundMark x1="83333" y1="18500" x2="13556" y2="29667"/>
                        <a14:foregroundMark x1="8771" y1="52224" x2="6556" y2="62667"/>
                        <a14:foregroundMark x1="13556" y1="29667" x2="9764" y2="47543"/>
                        <a14:foregroundMark x1="6556" y1="62667" x2="8667" y2="94667"/>
                        <a14:foregroundMark x1="8667" y1="94667" x2="37111" y2="98500"/>
                        <a14:foregroundMark x1="37111" y1="98500" x2="89444" y2="78833"/>
                        <a14:foregroundMark x1="89444" y1="78833" x2="92667" y2="46333"/>
                        <a14:foregroundMark x1="86903" y1="28059" x2="82889" y2="15333"/>
                        <a14:foregroundMark x1="92667" y1="46333" x2="87294" y2="29298"/>
                        <a14:foregroundMark x1="82889" y1="15333" x2="82889" y2="15333"/>
                        <a14:foregroundMark x1="10743" y1="47270" x2="13556" y2="20000"/>
                        <a14:foregroundMark x1="13556" y1="20000" x2="34444" y2="16500"/>
                        <a14:foregroundMark x1="34444" y1="16500" x2="61222" y2="22167"/>
                        <a14:foregroundMark x1="4049" y1="49141" x2="9444" y2="20333"/>
                        <a14:foregroundMark x1="2889" y1="55333" x2="3178" y2="53787"/>
                        <a14:foregroundMark x1="9444" y1="20333" x2="31333" y2="6333"/>
                        <a14:foregroundMark x1="31333" y1="6333" x2="51667" y2="3333"/>
                        <a14:foregroundMark x1="51667" y1="3333" x2="81000" y2="3667"/>
                        <a14:foregroundMark x1="83343" y1="38342" x2="83444" y2="39833"/>
                        <a14:foregroundMark x1="81000" y1="3667" x2="83218" y2="36495"/>
                        <a14:foregroundMark x1="80955" y1="41887" x2="58000" y2="60833"/>
                        <a14:foregroundMark x1="82005" y1="41020" x2="81679" y2="41289"/>
                        <a14:foregroundMark x1="83444" y1="39833" x2="82269" y2="40803"/>
                        <a14:foregroundMark x1="42425" y1="42442" x2="37111" y2="36167"/>
                        <a14:foregroundMark x1="58000" y1="60833" x2="46476" y2="47225"/>
                        <a14:foregroundMark x1="37111" y1="36167" x2="65111" y2="11000"/>
                        <a14:foregroundMark x1="65111" y1="11000" x2="94667" y2="15167"/>
                        <a14:foregroundMark x1="60604" y1="46016" x2="53444" y2="52500"/>
                        <a14:foregroundMark x1="91137" y1="18364" x2="67012" y2="40213"/>
                        <a14:foregroundMark x1="94667" y1="15167" x2="91369" y2="18154"/>
                        <a14:foregroundMark x1="34243" y1="42442" x2="25444" y2="37833"/>
                        <a14:foregroundMark x1="53444" y1="52500" x2="43374" y2="47225"/>
                        <a14:foregroundMark x1="25444" y1="37833" x2="22444" y2="32000"/>
                        <a14:foregroundMark x1="6889" y1="41000" x2="69889" y2="16667"/>
                        <a14:foregroundMark x1="69889" y1="16667" x2="92444" y2="14667"/>
                        <a14:backgroundMark x1="87889" y1="85667" x2="96444" y2="85667"/>
                        <a14:backgroundMark x1="95889" y1="76500" x2="94889" y2="72833"/>
                        <a14:backgroundMark x1="2889" y1="51667" x2="27333" y2="44833"/>
                        <a14:backgroundMark x1="27333" y1="44833" x2="55333" y2="44833"/>
                        <a14:backgroundMark x1="55333" y1="44833" x2="82444" y2="39333"/>
                        <a14:backgroundMark x1="82444" y1="39333" x2="90889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134" y="0"/>
            <a:ext cx="2360222" cy="15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rresponsibility, impunity and the plague of rape - UCA News">
            <a:extLst>
              <a:ext uri="{FF2B5EF4-FFF2-40B4-BE49-F238E27FC236}">
                <a16:creationId xmlns:a16="http://schemas.microsoft.com/office/drawing/2014/main" id="{07C3068F-8EF5-B64E-8AA8-D029D7B5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7" b="97052" l="7705" r="90000">
                        <a14:foregroundMark x1="11639" y1="87224" x2="24262" y2="91400"/>
                        <a14:foregroundMark x1="24262" y1="91400" x2="31803" y2="87715"/>
                        <a14:foregroundMark x1="30820" y1="94595" x2="17213" y2="97297"/>
                        <a14:foregroundMark x1="17213" y1="97297" x2="16393" y2="96806"/>
                        <a14:foregroundMark x1="11311" y1="16216" x2="7705" y2="4177"/>
                        <a14:foregroundMark x1="19672" y1="14005" x2="19672" y2="14005"/>
                        <a14:backgroundMark x1="47705" y1="39803" x2="52623" y2="58477"/>
                        <a14:backgroundMark x1="52623" y1="58477" x2="67541" y2="8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19" y="0"/>
            <a:ext cx="370886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Devon Domestic and Sexual Violence and Abuse Strategy survey - Devon  Childrens' and Families Partnership">
            <a:extLst>
              <a:ext uri="{FF2B5EF4-FFF2-40B4-BE49-F238E27FC236}">
                <a16:creationId xmlns:a16="http://schemas.microsoft.com/office/drawing/2014/main" id="{FF8F93D2-A211-D148-BF50-296ACE5D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623" l="10000" r="93125">
                        <a14:foregroundMark x1="43500" y1="60943" x2="32875" y2="61321"/>
                        <a14:foregroundMark x1="32875" y1="61321" x2="28375" y2="57547"/>
                        <a14:foregroundMark x1="28375" y1="57547" x2="28000" y2="56981"/>
                        <a14:foregroundMark x1="38375" y1="55283" x2="28500" y2="55283"/>
                        <a14:foregroundMark x1="28500" y1="55283" x2="24125" y2="59623"/>
                        <a14:foregroundMark x1="24125" y1="59623" x2="25000" y2="66792"/>
                        <a14:foregroundMark x1="25000" y1="66792" x2="30125" y2="71698"/>
                        <a14:foregroundMark x1="30125" y1="71698" x2="36375" y2="72075"/>
                        <a14:foregroundMark x1="36375" y1="72075" x2="39000" y2="66038"/>
                        <a14:foregroundMark x1="39000" y1="66038" x2="40750" y2="55849"/>
                        <a14:foregroundMark x1="40750" y1="55849" x2="35375" y2="52642"/>
                        <a14:foregroundMark x1="35375" y1="52642" x2="29750" y2="52642"/>
                        <a14:foregroundMark x1="29750" y1="52642" x2="27375" y2="51321"/>
                        <a14:foregroundMark x1="61125" y1="86792" x2="70125" y2="89057"/>
                        <a14:foregroundMark x1="70125" y1="89057" x2="77125" y2="94151"/>
                        <a14:foregroundMark x1="75875" y1="99623" x2="73500" y2="98868"/>
                        <a14:foregroundMark x1="78769" y1="68718" x2="80341" y2="71570"/>
                        <a14:foregroundMark x1="85520" y1="89242" x2="86375" y2="90566"/>
                        <a14:foregroundMark x1="83894" y1="86725" x2="84230" y2="87245"/>
                        <a14:foregroundMark x1="73502" y1="70641" x2="75078" y2="73081"/>
                        <a14:foregroundMark x1="86375" y1="90566" x2="87909" y2="91392"/>
                        <a14:foregroundMark x1="84123" y1="64228" x2="83786" y2="63269"/>
                        <a14:foregroundMark x1="79234" y1="20265" x2="79250" y2="19245"/>
                        <a14:foregroundMark x1="79250" y1="19245" x2="80000" y2="16792"/>
                        <a14:foregroundMark x1="59301" y1="21598" x2="57875" y2="18113"/>
                        <a14:foregroundMark x1="57875" y1="18113" x2="58433" y2="18781"/>
                        <a14:foregroundMark x1="63739" y1="35055" x2="71375" y2="25472"/>
                        <a14:foregroundMark x1="60250" y1="39434" x2="61382" y2="38013"/>
                        <a14:foregroundMark x1="71375" y1="25472" x2="67125" y2="29245"/>
                        <a14:foregroundMark x1="67125" y1="29245" x2="66875" y2="30566"/>
                        <a14:foregroundMark x1="50625" y1="37170" x2="52500" y2="22264"/>
                        <a14:foregroundMark x1="52500" y1="22264" x2="52625" y2="30755"/>
                        <a14:backgroundMark x1="55625" y1="42453" x2="56125" y2="27925"/>
                        <a14:backgroundMark x1="56125" y1="27925" x2="58750" y2="34151"/>
                        <a14:backgroundMark x1="58750" y1="34151" x2="58000" y2="39623"/>
                        <a14:backgroundMark x1="87875" y1="90377" x2="79125" y2="66226"/>
                        <a14:backgroundMark x1="69625" y1="69623" x2="81000" y2="65472"/>
                        <a14:backgroundMark x1="81000" y1="65472" x2="91250" y2="72453"/>
                        <a14:backgroundMark x1="91250" y1="72453" x2="89000" y2="87925"/>
                        <a14:backgroundMark x1="89000" y1="87925" x2="78875" y2="81132"/>
                        <a14:backgroundMark x1="78875" y1="81132" x2="76125" y2="68868"/>
                        <a14:backgroundMark x1="84625" y1="65094" x2="84625" y2="80377"/>
                        <a14:backgroundMark x1="84625" y1="80377" x2="84125" y2="64906"/>
                        <a14:backgroundMark x1="84125" y1="64906" x2="81625" y2="62453"/>
                        <a14:backgroundMark x1="74625" y1="73774" x2="85250" y2="83774"/>
                        <a14:backgroundMark x1="85250" y1="83774" x2="89875" y2="76038"/>
                        <a14:backgroundMark x1="68625" y1="55660" x2="91625" y2="35660"/>
                        <a14:backgroundMark x1="64375" y1="45849" x2="80125" y2="25283"/>
                        <a14:backgroundMark x1="80125" y1="25283" x2="80375" y2="25849"/>
                        <a14:backgroundMark x1="72125" y1="33396" x2="79125" y2="22075"/>
                        <a14:backgroundMark x1="79125" y1="22075" x2="80875" y2="20943"/>
                        <a14:backgroundMark x1="74625" y1="20189" x2="74875" y2="15283"/>
                        <a14:backgroundMark x1="73625" y1="16415" x2="69375" y2="15283"/>
                        <a14:backgroundMark x1="56625" y1="32642" x2="60125" y2="18302"/>
                        <a14:backgroundMark x1="60125" y1="18302" x2="62000" y2="33208"/>
                        <a14:backgroundMark x1="62000" y1="33208" x2="60375" y2="37170"/>
                        <a14:backgroundMark x1="84875" y1="92642" x2="84875" y2="75094"/>
                        <a14:backgroundMark x1="84875" y1="75094" x2="90375" y2="88302"/>
                        <a14:backgroundMark x1="90375" y1="88302" x2="87500" y2="73396"/>
                        <a14:backgroundMark x1="87500" y1="73396" x2="79375" y2="74528"/>
                        <a14:backgroundMark x1="79375" y1="63208" x2="84375" y2="61698"/>
                        <a14:backgroundMark x1="89375" y1="36792" x2="93125" y2="30755"/>
                        <a14:backgroundMark x1="69875" y1="34906" x2="75625" y2="25094"/>
                        <a14:backgroundMark x1="67375" y1="20566" x2="74625" y2="17547"/>
                        <a14:backgroundMark x1="81375" y1="20943" x2="80125" y2="15660"/>
                        <a14:backgroundMark x1="57375" y1="23962" x2="57375" y2="22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35" y="951581"/>
            <a:ext cx="3167503" cy="20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Rio Claro man gunned down while liming">
            <a:extLst>
              <a:ext uri="{FF2B5EF4-FFF2-40B4-BE49-F238E27FC236}">
                <a16:creationId xmlns:a16="http://schemas.microsoft.com/office/drawing/2014/main" id="{49EB2BD0-0961-AD4F-833B-37F4D692A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2" b="97566" l="1076" r="90000">
                        <a14:foregroundMark x1="9863" y1="45698" x2="7323" y2="68255"/>
                        <a14:foregroundMark x1="7323" y1="68255" x2="8444" y2="77614"/>
                        <a14:foregroundMark x1="8444" y1="77614" x2="10870" y2="85087"/>
                        <a14:foregroundMark x1="10870" y1="85087" x2="39908" y2="87967"/>
                        <a14:foregroundMark x1="5698" y1="56291" x2="7071" y2="80459"/>
                        <a14:foregroundMark x1="7071" y1="80459" x2="9703" y2="88070"/>
                        <a14:foregroundMark x1="9703" y1="88070" x2="31167" y2="97395"/>
                        <a14:foregroundMark x1="31167" y1="97395" x2="37140" y2="97566"/>
                        <a14:foregroundMark x1="37140" y1="97566" x2="43249" y2="94035"/>
                        <a14:foregroundMark x1="5927" y1="48474" x2="1076" y2="53034"/>
                        <a14:foregroundMark x1="1076" y1="53034" x2="1076" y2="53171"/>
                        <a14:foregroundMark x1="3844" y1="54542" x2="3272" y2="81385"/>
                        <a14:foregroundMark x1="3272" y1="81385" x2="3272" y2="81385"/>
                        <a14:foregroundMark x1="3387" y1="96092" x2="3158" y2="64930"/>
                        <a14:foregroundMark x1="3158" y1="64930" x2="3158" y2="64930"/>
                        <a14:foregroundMark x1="27185" y1="23894" x2="30549" y2="39835"/>
                        <a14:foregroundMark x1="30549" y1="39835" x2="30549" y2="39835"/>
                        <a14:foregroundMark x1="27071" y1="26157" x2="23387" y2="29105"/>
                        <a14:foregroundMark x1="35172" y1="26157" x2="38398" y2="11964"/>
                        <a14:foregroundMark x1="38398" y1="11964" x2="38398" y2="11964"/>
                        <a14:foregroundMark x1="49840" y1="42064" x2="45034" y2="42235"/>
                        <a14:foregroundMark x1="45034" y1="42235" x2="42265" y2="35550"/>
                        <a14:foregroundMark x1="42265" y1="35550" x2="42746" y2="27905"/>
                        <a14:foregroundMark x1="42746" y1="27905" x2="44645" y2="20603"/>
                        <a14:foregroundMark x1="44645" y1="20603" x2="50252" y2="21666"/>
                        <a14:foregroundMark x1="50252" y1="21666" x2="45011" y2="24203"/>
                        <a14:foregroundMark x1="45011" y1="24203" x2="42357" y2="30648"/>
                        <a14:foregroundMark x1="42357" y1="30648" x2="46842" y2="30991"/>
                        <a14:foregroundMark x1="24188" y1="56462" x2="30938" y2="45732"/>
                        <a14:foregroundMark x1="30938" y1="45732" x2="31236" y2="45698"/>
                        <a14:foregroundMark x1="23272" y1="29277" x2="24142" y2="21666"/>
                        <a14:foregroundMark x1="24142" y1="21666" x2="27391" y2="16627"/>
                        <a14:foregroundMark x1="27391" y1="16627" x2="27414" y2="16969"/>
                        <a14:foregroundMark x1="34600" y1="20775" x2="37437" y2="14330"/>
                        <a14:foregroundMark x1="37437" y1="14330" x2="35744" y2="14021"/>
                        <a14:foregroundMark x1="53901" y1="15238" x2="54600" y2="15427"/>
                        <a14:foregroundMark x1="39794" y1="11416" x2="46349" y2="13192"/>
                        <a14:foregroundMark x1="54600" y1="15427" x2="55123" y2="15695"/>
                        <a14:foregroundMark x1="60024" y1="18637" x2="63066" y2="22557"/>
                        <a14:foregroundMark x1="63066" y1="22557" x2="61876" y2="29482"/>
                        <a14:foregroundMark x1="61876" y1="29482" x2="61510" y2="29619"/>
                        <a14:foregroundMark x1="28924" y1="25094" x2="31167" y2="18512"/>
                        <a14:foregroundMark x1="31167" y1="18512" x2="38169" y2="13507"/>
                        <a14:foregroundMark x1="29382" y1="24237" x2="34348" y2="17312"/>
                        <a14:foregroundMark x1="29954" y1="19232" x2="31579" y2="13336"/>
                        <a14:foregroundMark x1="37140" y1="13678" x2="32334" y2="13678"/>
                        <a14:foregroundMark x1="32334" y1="13678" x2="31922" y2="13850"/>
                        <a14:backgroundMark x1="43135" y1="10045" x2="47346" y2="13336"/>
                        <a14:backgroundMark x1="47346" y1="13336" x2="61167" y2="18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4617" y="4652882"/>
            <a:ext cx="3297382" cy="22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Stop Child Labor Stock Photos And Images - 123RF">
            <a:extLst>
              <a:ext uri="{FF2B5EF4-FFF2-40B4-BE49-F238E27FC236}">
                <a16:creationId xmlns:a16="http://schemas.microsoft.com/office/drawing/2014/main" id="{9FBFCFF5-A127-3A49-A4A5-9CE532B4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2000" l="6000" r="95333">
                        <a14:foregroundMark x1="17333" y1="39333" x2="12667" y2="69000"/>
                        <a14:foregroundMark x1="12667" y1="69000" x2="32889" y2="91667"/>
                        <a14:foregroundMark x1="32889" y1="91667" x2="54889" y2="92000"/>
                        <a14:foregroundMark x1="54889" y1="92000" x2="82222" y2="52000"/>
                        <a14:foregroundMark x1="82222" y1="52000" x2="78444" y2="19333"/>
                        <a14:foregroundMark x1="78444" y1="19333" x2="58000" y2="10333"/>
                        <a14:foregroundMark x1="58000" y1="10333" x2="51556" y2="12667"/>
                        <a14:foregroundMark x1="21556" y1="75000" x2="6222" y2="91667"/>
                        <a14:foregroundMark x1="6222" y1="91667" x2="72222" y2="70333"/>
                        <a14:foregroundMark x1="72222" y1="70333" x2="88889" y2="83667"/>
                        <a14:foregroundMark x1="88889" y1="83667" x2="88667" y2="53667"/>
                        <a14:foregroundMark x1="88667" y1="53667" x2="84000" y2="45667"/>
                        <a14:foregroundMark x1="74667" y1="25333" x2="89333" y2="44000"/>
                        <a14:foregroundMark x1="89333" y1="44000" x2="95333" y2="72000"/>
                        <a14:foregroundMark x1="95333" y1="72000" x2="78667" y2="86667"/>
                        <a14:foregroundMark x1="78667" y1="86667" x2="15111" y2="84000"/>
                        <a14:foregroundMark x1="15111" y1="84000" x2="13333" y2="48333"/>
                        <a14:foregroundMark x1="13333" y1="48333" x2="17778" y2="4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32"/>
          <a:stretch/>
        </p:blipFill>
        <p:spPr bwMode="auto">
          <a:xfrm>
            <a:off x="8305015" y="5570383"/>
            <a:ext cx="2532413" cy="128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elping Hands ⬇ Stock Photo, Image by © realinemedia #40904605">
            <a:extLst>
              <a:ext uri="{FF2B5EF4-FFF2-40B4-BE49-F238E27FC236}">
                <a16:creationId xmlns:a16="http://schemas.microsoft.com/office/drawing/2014/main" id="{504CF153-FBC0-FB4B-B1D3-7DC31C19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290" y="-864531"/>
            <a:ext cx="2340204" cy="351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On Empathy and Touching People. - UrbanMoms">
            <a:extLst>
              <a:ext uri="{FF2B5EF4-FFF2-40B4-BE49-F238E27FC236}">
                <a16:creationId xmlns:a16="http://schemas.microsoft.com/office/drawing/2014/main" id="{67829E7F-A21C-C841-9C1E-758A2701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278" r="90000">
                        <a14:foregroundMark x1="35000" y1="84583" x2="1667" y2="84167"/>
                        <a14:foregroundMark x1="1667" y1="84167" x2="11944" y2="81667"/>
                        <a14:foregroundMark x1="11944" y1="81667" x2="11944" y2="81250"/>
                        <a14:foregroundMark x1="25556" y1="91667" x2="13333" y2="92083"/>
                        <a14:foregroundMark x1="13333" y1="92083" x2="3056" y2="98750"/>
                        <a14:foregroundMark x1="3056" y1="98750" x2="13333" y2="95833"/>
                        <a14:foregroundMark x1="13333" y1="95833" x2="1667" y2="95417"/>
                        <a14:foregroundMark x1="1667" y1="95417" x2="278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3" y="4919494"/>
            <a:ext cx="2619921" cy="17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elping Hands Are Here For You – LEAFS Personal Concierge Service">
            <a:extLst>
              <a:ext uri="{FF2B5EF4-FFF2-40B4-BE49-F238E27FC236}">
                <a16:creationId xmlns:a16="http://schemas.microsoft.com/office/drawing/2014/main" id="{3F17ACDB-A440-F34F-9BC8-BFFC69604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721" b="90698" l="5112" r="96486">
                        <a14:foregroundMark x1="17252" y1="47093" x2="5112" y2="48256"/>
                        <a14:foregroundMark x1="5112" y1="48256" x2="10224" y2="56395"/>
                        <a14:foregroundMark x1="31629" y1="31395" x2="17891" y2="25581"/>
                        <a14:foregroundMark x1="17891" y1="25581" x2="5751" y2="9302"/>
                        <a14:foregroundMark x1="5751" y1="9302" x2="18530" y2="18605"/>
                        <a14:foregroundMark x1="18530" y1="18605" x2="27157" y2="34302"/>
                        <a14:foregroundMark x1="27157" y1="34302" x2="29712" y2="36047"/>
                        <a14:foregroundMark x1="39617" y1="38953" x2="33866" y2="15116"/>
                        <a14:foregroundMark x1="33866" y1="15116" x2="45048" y2="25581"/>
                        <a14:foregroundMark x1="45048" y1="25581" x2="42492" y2="45349"/>
                        <a14:foregroundMark x1="43770" y1="28488" x2="59425" y2="29070"/>
                        <a14:foregroundMark x1="59425" y1="29070" x2="70288" y2="18605"/>
                        <a14:foregroundMark x1="70288" y1="18605" x2="79796" y2="16545"/>
                        <a14:foregroundMark x1="88422" y1="31027" x2="87220" y2="32558"/>
                        <a14:foregroundMark x1="87220" y1="32558" x2="74121" y2="33721"/>
                        <a14:foregroundMark x1="74121" y1="33721" x2="65495" y2="59302"/>
                        <a14:foregroundMark x1="65495" y1="59302" x2="52077" y2="61047"/>
                        <a14:foregroundMark x1="52077" y1="61047" x2="46006" y2="40698"/>
                        <a14:foregroundMark x1="46006" y1="40698" x2="58147" y2="37209"/>
                        <a14:foregroundMark x1="58147" y1="37209" x2="58147" y2="37209"/>
                        <a14:foregroundMark x1="59425" y1="66279" x2="70607" y2="81395"/>
                        <a14:foregroundMark x1="70607" y1="81395" x2="83067" y2="90116"/>
                        <a14:foregroundMark x1="83067" y1="90116" x2="78594" y2="69186"/>
                        <a14:foregroundMark x1="78594" y1="69186" x2="69329" y2="58721"/>
                        <a14:foregroundMark x1="72843" y1="53488" x2="85304" y2="50581"/>
                        <a14:foregroundMark x1="85304" y1="50581" x2="77636" y2="53488"/>
                        <a14:foregroundMark x1="37380" y1="84302" x2="40575" y2="90698"/>
                        <a14:backgroundMark x1="79872" y1="5233" x2="91054" y2="18023"/>
                        <a14:backgroundMark x1="91054" y1="18023" x2="96486" y2="38953"/>
                        <a14:backgroundMark x1="96486" y1="38953" x2="89137" y2="6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8"/>
          <a:stretch/>
        </p:blipFill>
        <p:spPr bwMode="auto">
          <a:xfrm>
            <a:off x="4496" y="1248003"/>
            <a:ext cx="3807810" cy="22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lding Hands Is Powerful Enough to Ease Pain and Sync Brain Waves">
            <a:extLst>
              <a:ext uri="{FF2B5EF4-FFF2-40B4-BE49-F238E27FC236}">
                <a16:creationId xmlns:a16="http://schemas.microsoft.com/office/drawing/2014/main" id="{9CBFA001-F8B8-3C46-AD06-E4B84DE2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999" b="89905" l="6396" r="89941">
                        <a14:foregroundMark x1="9814" y1="24214" x2="25000" y2="11704"/>
                        <a14:foregroundMark x1="25000" y1="11704" x2="25049" y2="11704"/>
                        <a14:foregroundMark x1="6396" y1="17922" x2="18604" y2="59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8" t="23177"/>
          <a:stretch/>
        </p:blipFill>
        <p:spPr bwMode="auto">
          <a:xfrm>
            <a:off x="1684328" y="-26435"/>
            <a:ext cx="4581744" cy="24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he US Has a 'Plan' to Fight Coronavirus: You | WIRED">
            <a:extLst>
              <a:ext uri="{FF2B5EF4-FFF2-40B4-BE49-F238E27FC236}">
                <a16:creationId xmlns:a16="http://schemas.microsoft.com/office/drawing/2014/main" id="{067F6784-2539-2F4C-B641-D43B66383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4" b="89961" l="8565" r="95000">
                        <a14:foregroundMark x1="93174" y1="40156" x2="70478" y2="47588"/>
                        <a14:foregroundMark x1="70478" y1="47588" x2="65478" y2="50847"/>
                        <a14:foregroundMark x1="61022" y1="62375" x2="60261" y2="64342"/>
                        <a14:foregroundMark x1="65478" y1="50847" x2="62307" y2="59051"/>
                        <a14:foregroundMark x1="62771" y1="66759" x2="69679" y2="73414"/>
                        <a14:foregroundMark x1="60261" y1="64342" x2="61194" y2="65241"/>
                        <a14:foregroundMark x1="70076" y1="73463" x2="82000" y2="65645"/>
                        <a14:foregroundMark x1="82000" y1="65645" x2="89609" y2="65189"/>
                        <a14:foregroundMark x1="89609" y1="65189" x2="94957" y2="61473"/>
                        <a14:foregroundMark x1="94957" y1="61473" x2="93870" y2="52086"/>
                        <a14:foregroundMark x1="93870" y1="52086" x2="95043" y2="42699"/>
                        <a14:foregroundMark x1="95043" y1="42699" x2="91783" y2="41395"/>
                        <a14:foregroundMark x1="17174" y1="21121" x2="12174" y2="21121"/>
                        <a14:foregroundMark x1="12174" y1="21121" x2="7565" y2="26206"/>
                        <a14:foregroundMark x1="7565" y1="26206" x2="6304" y2="35137"/>
                        <a14:foregroundMark x1="6304" y1="35137" x2="8565" y2="43090"/>
                        <a14:foregroundMark x1="8565" y1="43090" x2="25217" y2="61082"/>
                        <a14:foregroundMark x1="25217" y1="61082" x2="28783" y2="68514"/>
                        <a14:foregroundMark x1="28783" y1="68514" x2="38000" y2="70535"/>
                        <a14:foregroundMark x1="38000" y1="70535" x2="42304" y2="64928"/>
                        <a14:foregroundMark x1="42304" y1="64928" x2="44261" y2="56128"/>
                        <a14:foregroundMark x1="44261" y1="56128" x2="42565" y2="47523"/>
                        <a14:foregroundMark x1="42565" y1="47523" x2="29913" y2="33181"/>
                        <a14:foregroundMark x1="29913" y1="33181" x2="22435" y2="30965"/>
                        <a14:foregroundMark x1="22435" y1="30965" x2="18522" y2="27053"/>
                        <a14:foregroundMark x1="18522" y1="27053" x2="16696" y2="22881"/>
                        <a14:backgroundMark x1="61522" y1="58344" x2="62609" y2="76402"/>
                        <a14:backgroundMark x1="62609" y1="76402" x2="68739" y2="80769"/>
                        <a14:backgroundMark x1="68739" y1="80769" x2="75000" y2="76923"/>
                        <a14:backgroundMark x1="75000" y1="76923" x2="78783" y2="72490"/>
                        <a14:backgroundMark x1="78783" y1="72490" x2="88304" y2="70143"/>
                        <a14:backgroundMark x1="88304" y1="70143" x2="94261" y2="71708"/>
                        <a14:backgroundMark x1="94261" y1="71708" x2="98478" y2="70143"/>
                        <a14:backgroundMark x1="61304" y1="70469" x2="65435" y2="73859"/>
                        <a14:backgroundMark x1="65435" y1="73859" x2="70174" y2="74446"/>
                        <a14:backgroundMark x1="70174" y1="74446" x2="72609" y2="75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4" r="41191"/>
          <a:stretch/>
        </p:blipFill>
        <p:spPr bwMode="auto">
          <a:xfrm rot="16200000">
            <a:off x="3743280" y="3944447"/>
            <a:ext cx="2585701" cy="32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ilever partners with UK government on €56bn hygiene campaign">
            <a:extLst>
              <a:ext uri="{FF2B5EF4-FFF2-40B4-BE49-F238E27FC236}">
                <a16:creationId xmlns:a16="http://schemas.microsoft.com/office/drawing/2014/main" id="{B2F763C1-D655-E146-B6F2-9EFABEB5E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27210" y1="39337" x2="22790" y2="46584"/>
                        <a14:foregroundMark x1="22790" y1="46584" x2="22238" y2="54658"/>
                        <a14:foregroundMark x1="22238" y1="54658" x2="16575" y2="60663"/>
                        <a14:foregroundMark x1="16575" y1="60663" x2="16298" y2="66253"/>
                        <a14:backgroundMark x1="13812" y1="42857" x2="8564" y2="43271"/>
                        <a14:backgroundMark x1="8564" y1="43271" x2="7320" y2="51139"/>
                        <a14:backgroundMark x1="7320" y1="51139" x2="9807" y2="61905"/>
                        <a14:backgroundMark x1="9807" y1="61905" x2="12293" y2="42857"/>
                        <a14:backgroundMark x1="12293" y1="42857" x2="6215" y2="65010"/>
                        <a14:backgroundMark x1="6215" y1="65010" x2="8564" y2="70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0627">
            <a:off x="2299304" y="1514680"/>
            <a:ext cx="4505657" cy="300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ddressing domestic violence: A forgotten agenda while locking India down |  ORF">
            <a:extLst>
              <a:ext uri="{FF2B5EF4-FFF2-40B4-BE49-F238E27FC236}">
                <a16:creationId xmlns:a16="http://schemas.microsoft.com/office/drawing/2014/main" id="{201AA356-C5EC-4946-80B4-A2BB48A3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5111" l="10000" r="90000">
                        <a14:foregroundMark x1="37879" y1="42444" x2="43182" y2="26889"/>
                        <a14:foregroundMark x1="43182" y1="26889" x2="51061" y2="14667"/>
                        <a14:foregroundMark x1="51061" y1="14667" x2="51061" y2="15111"/>
                        <a14:foregroundMark x1="48636" y1="18222" x2="32879" y2="63333"/>
                        <a14:foregroundMark x1="32879" y1="63333" x2="41364" y2="62667"/>
                        <a14:foregroundMark x1="41364" y1="62667" x2="56061" y2="26444"/>
                        <a14:foregroundMark x1="30455" y1="58222" x2="29091" y2="67556"/>
                        <a14:foregroundMark x1="29091" y1="67556" x2="16818" y2="90889"/>
                        <a14:foregroundMark x1="16818" y1="90889" x2="16364" y2="93333"/>
                        <a14:foregroundMark x1="17576" y1="95111" x2="38636" y2="88000"/>
                        <a14:foregroundMark x1="38636" y1="88000" x2="38939" y2="87778"/>
                        <a14:foregroundMark x1="71061" y1="78667" x2="60455" y2="80000"/>
                        <a14:foregroundMark x1="57879" y1="86889" x2="64394" y2="86222"/>
                        <a14:foregroundMark x1="64394" y1="86222" x2="70455" y2="81111"/>
                        <a14:foregroundMark x1="33182" y1="42667" x2="36212" y2="34667"/>
                        <a14:foregroundMark x1="36212" y1="34667" x2="41212" y2="28667"/>
                        <a14:foregroundMark x1="41212" y1="28667" x2="34848" y2="42889"/>
                        <a14:foregroundMark x1="73030" y1="26889" x2="74394" y2="28444"/>
                        <a14:foregroundMark x1="60758" y1="23556" x2="64394" y2="16222"/>
                        <a14:foregroundMark x1="64394" y1="16222" x2="63182" y2="10667"/>
                        <a14:foregroundMark x1="80606" y1="45333" x2="83333" y2="37778"/>
                        <a14:foregroundMark x1="83333" y1="37778" x2="83182" y2="40222"/>
                        <a14:foregroundMark x1="83182" y1="39556" x2="83788" y2="38667"/>
                        <a14:foregroundMark x1="83788" y1="38667" x2="81515" y2="35778"/>
                        <a14:foregroundMark x1="73030" y1="29556" x2="76515" y2="22222"/>
                        <a14:foregroundMark x1="76515" y1="22222" x2="75455" y2="27111"/>
                        <a14:foregroundMark x1="75606" y1="26667" x2="76212" y2="26667"/>
                        <a14:foregroundMark x1="62879" y1="18667" x2="63788" y2="1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756">
            <a:off x="7304357" y="3847094"/>
            <a:ext cx="3167902" cy="21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elping Hands - The Skin Cancer Foundation">
            <a:extLst>
              <a:ext uri="{FF2B5EF4-FFF2-40B4-BE49-F238E27FC236}">
                <a16:creationId xmlns:a16="http://schemas.microsoft.com/office/drawing/2014/main" id="{AF371AEB-86CB-A947-A74E-B6DCED62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411" b="89905" l="455" r="98818">
                        <a14:foregroundMark x1="36182" y1="21828" x2="11091" y2="7367"/>
                        <a14:foregroundMark x1="11091" y1="7367" x2="2545" y2="19372"/>
                        <a14:foregroundMark x1="2545" y1="19372" x2="455" y2="75307"/>
                        <a14:foregroundMark x1="455" y1="75307" x2="12818" y2="66576"/>
                        <a14:foregroundMark x1="12818" y1="66576" x2="16364" y2="45566"/>
                        <a14:foregroundMark x1="16364" y1="45566" x2="34636" y2="25375"/>
                        <a14:foregroundMark x1="20818" y1="6548" x2="9182" y2="3411"/>
                        <a14:foregroundMark x1="9182" y1="3411" x2="3182" y2="14188"/>
                        <a14:foregroundMark x1="87364" y1="52251" x2="99091" y2="50068"/>
                        <a14:foregroundMark x1="99091" y1="50068" x2="98818" y2="68349"/>
                        <a14:foregroundMark x1="98818" y1="68349" x2="89091" y2="66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3091"/>
            <a:ext cx="2858088" cy="1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ightning Effect PNG Images, Free Transparent Lightning Effect Download -  KindPNG">
            <a:extLst>
              <a:ext uri="{FF2B5EF4-FFF2-40B4-BE49-F238E27FC236}">
                <a16:creationId xmlns:a16="http://schemas.microsoft.com/office/drawing/2014/main" id="{5069DAA7-10F3-4447-8CA6-4C58D04E5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0"/>
          <a:stretch/>
        </p:blipFill>
        <p:spPr bwMode="auto">
          <a:xfrm rot="3030938">
            <a:off x="2660613" y="722352"/>
            <a:ext cx="7299548" cy="573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 Feel Your Pain: All About Empathy | The Leonard Lopate Show | WNYC">
            <a:extLst>
              <a:ext uri="{FF2B5EF4-FFF2-40B4-BE49-F238E27FC236}">
                <a16:creationId xmlns:a16="http://schemas.microsoft.com/office/drawing/2014/main" id="{B2C9C6E8-8785-404D-9461-CCFCEA315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750" b="89869" l="2125" r="99625">
                        <a14:foregroundMark x1="13500" y1="27017" x2="7875" y2="23265"/>
                        <a14:foregroundMark x1="7875" y1="23265" x2="3750" y2="29268"/>
                        <a14:foregroundMark x1="3750" y1="29268" x2="4500" y2="37523"/>
                        <a14:foregroundMark x1="4500" y1="37523" x2="9875" y2="52533"/>
                        <a14:foregroundMark x1="9875" y1="52533" x2="10750" y2="52158"/>
                        <a14:foregroundMark x1="7250" y1="18762" x2="3250" y2="25891"/>
                        <a14:foregroundMark x1="3250" y1="25891" x2="3875" y2="41651"/>
                        <a14:foregroundMark x1="3875" y1="41651" x2="8375" y2="45966"/>
                        <a14:foregroundMark x1="8375" y1="45966" x2="9250" y2="46154"/>
                        <a14:foregroundMark x1="9000" y1="62477" x2="3875" y2="69794"/>
                        <a14:foregroundMark x1="3875" y1="69794" x2="5625" y2="77298"/>
                        <a14:foregroundMark x1="5625" y1="77298" x2="13500" y2="74672"/>
                        <a14:foregroundMark x1="13500" y1="74672" x2="22500" y2="81051"/>
                        <a14:foregroundMark x1="22500" y1="81051" x2="36750" y2="80675"/>
                        <a14:foregroundMark x1="36750" y1="80675" x2="37625" y2="78799"/>
                        <a14:foregroundMark x1="14625" y1="79362" x2="8000" y2="84053"/>
                        <a14:foregroundMark x1="8000" y1="84053" x2="2125" y2="80488"/>
                        <a14:foregroundMark x1="2125" y1="80488" x2="3500" y2="75797"/>
                        <a14:foregroundMark x1="86877" y1="5319" x2="92500" y2="938"/>
                        <a14:foregroundMark x1="69625" y1="18762" x2="81075" y2="9840"/>
                        <a14:foregroundMark x1="74375" y1="42777" x2="80875" y2="40150"/>
                        <a14:foregroundMark x1="94637" y1="25828" x2="99625" y2="20638"/>
                        <a14:foregroundMark x1="80875" y1="40150" x2="91836" y2="28743"/>
                        <a14:backgroundMark x1="82250" y1="4878" x2="87125" y2="27767"/>
                        <a14:backgroundMark x1="87125" y1="27767" x2="87125" y2="27767"/>
                        <a14:backgroundMark x1="92375" y1="27767" x2="95000" y2="29268"/>
                        <a14:backgroundMark x1="85500" y1="23827" x2="99250" y2="11069"/>
                        <a14:backgroundMark x1="99250" y1="11069" x2="82875" y2="6754"/>
                        <a14:backgroundMark x1="82875" y1="6754" x2="82875" y2="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/>
        </p:blipFill>
        <p:spPr bwMode="auto">
          <a:xfrm rot="16200000">
            <a:off x="904659" y="4135891"/>
            <a:ext cx="3269791" cy="22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5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Exactly Should You Do to Improve Your Happiness? Science Has Some  Unique Suggestions You Should Try Out | Inc.com">
            <a:extLst>
              <a:ext uri="{FF2B5EF4-FFF2-40B4-BE49-F238E27FC236}">
                <a16:creationId xmlns:a16="http://schemas.microsoft.com/office/drawing/2014/main" id="{D1E7186F-534C-CA46-96C6-44356CB2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1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42798</TotalTime>
  <Words>3</Words>
  <Application>Microsoft Macintosh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HeadLineA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lana1.fidler@gmail.com</dc:creator>
  <cp:lastModifiedBy>lana1.fidler@gmail.com</cp:lastModifiedBy>
  <cp:revision>25</cp:revision>
  <dcterms:created xsi:type="dcterms:W3CDTF">2021-03-19T10:05:19Z</dcterms:created>
  <dcterms:modified xsi:type="dcterms:W3CDTF">2021-05-01T21:03:35Z</dcterms:modified>
</cp:coreProperties>
</file>