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</p:sldIdLst>
  <p:sldSz cy="6858000" cx="12192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r:id="rId9" roundtripDataSignature="AMtx7mgG+38SsrSGwE7092jHN6fwQXw/H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customschemas.google.com/relationships/presentationmetadata" Target="meta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SI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" name="Google Shape;86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5" name="Google Shape;95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SI"/>
              <a:t>Pogajanje, reševanje, soočanje</a:t>
            </a:r>
            <a:endParaRPr/>
          </a:p>
        </p:txBody>
      </p:sp>
      <p:sp>
        <p:nvSpPr>
          <p:cNvPr id="96" name="Google Shape;96;p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SI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7" name="Google Shape;107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SI"/>
              <a:t>Marjetica potrc: Dry toilet v venezueli, power from nature Indija</a:t>
            </a:r>
            <a:endParaRPr/>
          </a:p>
        </p:txBody>
      </p:sp>
      <p:sp>
        <p:nvSpPr>
          <p:cNvPr id="108" name="Google Shape;108;p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SI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" name="Google Shape;123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6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6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8" name="Google Shape;18;p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S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15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1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1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S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6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16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" name="Google Shape;81;p1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1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1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S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7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S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8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8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S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9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6" name="Google Shape;36;p9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7" name="Google Shape;37;p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S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0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10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4" name="Google Shape;44;p10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10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6" name="Google Shape;46;p1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1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1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S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1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1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1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S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1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1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S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3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13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1" name="Google Shape;61;p13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2" name="Google Shape;62;p1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1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S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4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4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8" name="Google Shape;68;p14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9" name="Google Shape;69;p1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1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SI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5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SI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.png"/><Relationship Id="rId4" Type="http://schemas.openxmlformats.org/officeDocument/2006/relationships/image" Target="../media/image12.png"/><Relationship Id="rId9" Type="http://schemas.openxmlformats.org/officeDocument/2006/relationships/image" Target="../media/image7.png"/><Relationship Id="rId5" Type="http://schemas.openxmlformats.org/officeDocument/2006/relationships/image" Target="../media/image13.png"/><Relationship Id="rId6" Type="http://schemas.openxmlformats.org/officeDocument/2006/relationships/image" Target="../media/image29.png"/><Relationship Id="rId7" Type="http://schemas.openxmlformats.org/officeDocument/2006/relationships/image" Target="../media/image9.png"/><Relationship Id="rId8" Type="http://schemas.openxmlformats.org/officeDocument/2006/relationships/image" Target="../media/image16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png"/><Relationship Id="rId4" Type="http://schemas.openxmlformats.org/officeDocument/2006/relationships/image" Target="../media/image22.png"/><Relationship Id="rId11" Type="http://schemas.openxmlformats.org/officeDocument/2006/relationships/image" Target="../media/image5.png"/><Relationship Id="rId10" Type="http://schemas.openxmlformats.org/officeDocument/2006/relationships/image" Target="../media/image3.png"/><Relationship Id="rId12" Type="http://schemas.openxmlformats.org/officeDocument/2006/relationships/image" Target="../media/image1.png"/><Relationship Id="rId9" Type="http://schemas.openxmlformats.org/officeDocument/2006/relationships/image" Target="../media/image10.png"/><Relationship Id="rId5" Type="http://schemas.openxmlformats.org/officeDocument/2006/relationships/image" Target="../media/image27.png"/><Relationship Id="rId6" Type="http://schemas.openxmlformats.org/officeDocument/2006/relationships/image" Target="../media/image11.png"/><Relationship Id="rId7" Type="http://schemas.openxmlformats.org/officeDocument/2006/relationships/image" Target="../media/image6.png"/><Relationship Id="rId8" Type="http://schemas.openxmlformats.org/officeDocument/2006/relationships/image" Target="../media/image14.png"/></Relationships>
</file>

<file path=ppt/slides/_rels/slide4.xml.rels><?xml version="1.0" encoding="UTF-8" standalone="yes"?><Relationships xmlns="http://schemas.openxmlformats.org/package/2006/relationships"><Relationship Id="rId40" Type="http://schemas.openxmlformats.org/officeDocument/2006/relationships/image" Target="../media/image53.png"/><Relationship Id="rId20" Type="http://schemas.openxmlformats.org/officeDocument/2006/relationships/image" Target="../media/image37.jpg"/><Relationship Id="rId42" Type="http://schemas.openxmlformats.org/officeDocument/2006/relationships/image" Target="../media/image52.png"/><Relationship Id="rId41" Type="http://schemas.openxmlformats.org/officeDocument/2006/relationships/image" Target="../media/image56.png"/><Relationship Id="rId22" Type="http://schemas.openxmlformats.org/officeDocument/2006/relationships/image" Target="../media/image33.jpg"/><Relationship Id="rId21" Type="http://schemas.openxmlformats.org/officeDocument/2006/relationships/image" Target="../media/image40.jpg"/><Relationship Id="rId43" Type="http://schemas.openxmlformats.org/officeDocument/2006/relationships/image" Target="../media/image59.png"/><Relationship Id="rId24" Type="http://schemas.openxmlformats.org/officeDocument/2006/relationships/image" Target="../media/image55.png"/><Relationship Id="rId23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3.png"/><Relationship Id="rId4" Type="http://schemas.openxmlformats.org/officeDocument/2006/relationships/image" Target="../media/image34.jpg"/><Relationship Id="rId9" Type="http://schemas.openxmlformats.org/officeDocument/2006/relationships/image" Target="../media/image25.jpg"/><Relationship Id="rId26" Type="http://schemas.openxmlformats.org/officeDocument/2006/relationships/image" Target="../media/image36.png"/><Relationship Id="rId25" Type="http://schemas.openxmlformats.org/officeDocument/2006/relationships/image" Target="../media/image41.png"/><Relationship Id="rId28" Type="http://schemas.openxmlformats.org/officeDocument/2006/relationships/image" Target="../media/image35.png"/><Relationship Id="rId27" Type="http://schemas.openxmlformats.org/officeDocument/2006/relationships/image" Target="../media/image51.png"/><Relationship Id="rId5" Type="http://schemas.openxmlformats.org/officeDocument/2006/relationships/image" Target="../media/image15.jpg"/><Relationship Id="rId6" Type="http://schemas.openxmlformats.org/officeDocument/2006/relationships/image" Target="../media/image31.jpg"/><Relationship Id="rId29" Type="http://schemas.openxmlformats.org/officeDocument/2006/relationships/image" Target="../media/image45.png"/><Relationship Id="rId7" Type="http://schemas.openxmlformats.org/officeDocument/2006/relationships/image" Target="../media/image18.jpg"/><Relationship Id="rId8" Type="http://schemas.openxmlformats.org/officeDocument/2006/relationships/image" Target="../media/image26.jpg"/><Relationship Id="rId31" Type="http://schemas.openxmlformats.org/officeDocument/2006/relationships/image" Target="../media/image43.png"/><Relationship Id="rId30" Type="http://schemas.openxmlformats.org/officeDocument/2006/relationships/image" Target="../media/image44.png"/><Relationship Id="rId11" Type="http://schemas.openxmlformats.org/officeDocument/2006/relationships/image" Target="../media/image58.jpg"/><Relationship Id="rId33" Type="http://schemas.openxmlformats.org/officeDocument/2006/relationships/image" Target="../media/image42.png"/><Relationship Id="rId10" Type="http://schemas.openxmlformats.org/officeDocument/2006/relationships/image" Target="../media/image30.jpg"/><Relationship Id="rId32" Type="http://schemas.openxmlformats.org/officeDocument/2006/relationships/image" Target="../media/image48.png"/><Relationship Id="rId13" Type="http://schemas.openxmlformats.org/officeDocument/2006/relationships/image" Target="../media/image38.jpg"/><Relationship Id="rId35" Type="http://schemas.openxmlformats.org/officeDocument/2006/relationships/image" Target="../media/image57.png"/><Relationship Id="rId12" Type="http://schemas.openxmlformats.org/officeDocument/2006/relationships/image" Target="../media/image19.jpg"/><Relationship Id="rId34" Type="http://schemas.openxmlformats.org/officeDocument/2006/relationships/image" Target="../media/image47.png"/><Relationship Id="rId15" Type="http://schemas.openxmlformats.org/officeDocument/2006/relationships/image" Target="../media/image21.jpg"/><Relationship Id="rId37" Type="http://schemas.openxmlformats.org/officeDocument/2006/relationships/image" Target="../media/image46.png"/><Relationship Id="rId14" Type="http://schemas.openxmlformats.org/officeDocument/2006/relationships/image" Target="../media/image32.jpg"/><Relationship Id="rId36" Type="http://schemas.openxmlformats.org/officeDocument/2006/relationships/image" Target="../media/image49.png"/><Relationship Id="rId17" Type="http://schemas.openxmlformats.org/officeDocument/2006/relationships/image" Target="../media/image20.jpg"/><Relationship Id="rId39" Type="http://schemas.openxmlformats.org/officeDocument/2006/relationships/image" Target="../media/image54.png"/><Relationship Id="rId16" Type="http://schemas.openxmlformats.org/officeDocument/2006/relationships/image" Target="../media/image17.jpg"/><Relationship Id="rId38" Type="http://schemas.openxmlformats.org/officeDocument/2006/relationships/image" Target="../media/image50.png"/><Relationship Id="rId19" Type="http://schemas.openxmlformats.org/officeDocument/2006/relationships/image" Target="../media/image28.jpg"/><Relationship Id="rId18" Type="http://schemas.openxmlformats.org/officeDocument/2006/relationships/image" Target="../media/image24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595959"/>
        </a:solidFill>
      </p:bgPr>
    </p:bg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"/>
          <p:cNvSpPr txBox="1"/>
          <p:nvPr/>
        </p:nvSpPr>
        <p:spPr>
          <a:xfrm rot="-1108354">
            <a:off x="2180613" y="1748751"/>
            <a:ext cx="4311779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SI" sz="2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Empatija</a:t>
            </a:r>
            <a:endParaRPr/>
          </a:p>
        </p:txBody>
      </p:sp>
      <p:sp>
        <p:nvSpPr>
          <p:cNvPr id="89" name="Google Shape;89;p1"/>
          <p:cNvSpPr txBox="1"/>
          <p:nvPr/>
        </p:nvSpPr>
        <p:spPr>
          <a:xfrm>
            <a:off x="6144016" y="1741118"/>
            <a:ext cx="5103064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SI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Kaj se sploh lahko zgodi, če smo empatični do drugih</a:t>
            </a:r>
            <a:endParaRPr/>
          </a:p>
        </p:txBody>
      </p:sp>
      <p:sp>
        <p:nvSpPr>
          <p:cNvPr id="90" name="Google Shape;90;p1"/>
          <p:cNvSpPr txBox="1"/>
          <p:nvPr/>
        </p:nvSpPr>
        <p:spPr>
          <a:xfrm>
            <a:off x="6388274" y="3350712"/>
            <a:ext cx="2774286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SI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Zakaj bi sploh bili empatični</a:t>
            </a:r>
            <a:endParaRPr/>
          </a:p>
        </p:txBody>
      </p:sp>
      <p:sp>
        <p:nvSpPr>
          <p:cNvPr id="91" name="Google Shape;91;p1"/>
          <p:cNvSpPr txBox="1"/>
          <p:nvPr/>
        </p:nvSpPr>
        <p:spPr>
          <a:xfrm>
            <a:off x="10243751" y="3350712"/>
            <a:ext cx="421910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SI" sz="4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  <a:endParaRPr/>
          </a:p>
        </p:txBody>
      </p:sp>
      <p:pic>
        <p:nvPicPr>
          <p:cNvPr descr="Question mark with solid fill" id="92" name="Google Shape;92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261909" y="1925784"/>
            <a:ext cx="4604951" cy="46049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595959"/>
        </a:solidFill>
      </p:bgPr>
    </p:bg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Google Shape;98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8632" y="275308"/>
            <a:ext cx="2289783" cy="2182757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47706" y="2913187"/>
            <a:ext cx="1963370" cy="23560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074820" y="1326239"/>
            <a:ext cx="2990066" cy="19201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112563" y="4531323"/>
            <a:ext cx="3089413" cy="16790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9470882" y="52059"/>
            <a:ext cx="2721118" cy="16598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2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370486" y="5189655"/>
            <a:ext cx="2907716" cy="15265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text, person, sport, athletic game&#10;&#10;Description automatically generated" id="104" name="Google Shape;104;p2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8443400" y="5645094"/>
            <a:ext cx="1114592" cy="11305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40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40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40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4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40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595959"/>
        </a:solidFill>
      </p:bgPr>
    </p:bg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Google Shape;110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9466" y="3676136"/>
            <a:ext cx="3072145" cy="2928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596118" y="175227"/>
            <a:ext cx="5450880" cy="144872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sky, person, outdoor, outdoor object&#10;&#10;Description automatically generated" id="112" name="Google Shape;112;p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403691" y="1896538"/>
            <a:ext cx="4573502" cy="17361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965076" y="4031286"/>
            <a:ext cx="3293881" cy="241551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4" name="Google Shape;114;p3"/>
          <p:cNvGrpSpPr/>
          <p:nvPr/>
        </p:nvGrpSpPr>
        <p:grpSpPr>
          <a:xfrm>
            <a:off x="3326226" y="1278263"/>
            <a:ext cx="4290479" cy="5241240"/>
            <a:chOff x="3326226" y="1278263"/>
            <a:chExt cx="4290479" cy="5241240"/>
          </a:xfrm>
        </p:grpSpPr>
        <p:pic>
          <p:nvPicPr>
            <p:cNvPr id="115" name="Google Shape;115;p3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3326226" y="1278263"/>
              <a:ext cx="2835000" cy="22647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6" name="Google Shape;116;p3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3610626" y="2848943"/>
              <a:ext cx="3011400" cy="22687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7" name="Google Shape;117;p3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3735906" y="4595663"/>
              <a:ext cx="3797640" cy="19238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8" name="Google Shape;118;p3"/>
            <p:cNvPicPr preferRelativeResize="0"/>
            <p:nvPr/>
          </p:nvPicPr>
          <p:blipFill rotWithShape="1">
            <a:blip r:embed="rId10">
              <a:alphaModFix/>
            </a:blip>
            <a:srcRect b="0" l="0" r="0" t="0"/>
            <a:stretch/>
          </p:blipFill>
          <p:spPr>
            <a:xfrm>
              <a:off x="7158066" y="4571543"/>
              <a:ext cx="458640" cy="356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9" name="Google Shape;119;p3"/>
            <p:cNvPicPr preferRelativeResize="0"/>
            <p:nvPr/>
          </p:nvPicPr>
          <p:blipFill rotWithShape="1">
            <a:blip r:embed="rId11">
              <a:alphaModFix/>
            </a:blip>
            <a:srcRect b="0" l="0" r="0" t="0"/>
            <a:stretch/>
          </p:blipFill>
          <p:spPr>
            <a:xfrm>
              <a:off x="6278226" y="2852183"/>
              <a:ext cx="381960" cy="44136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20" name="Google Shape;120;p3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5804826" y="1271063"/>
            <a:ext cx="478800" cy="2955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text, different&#10;&#10;Description automatically generated" id="125" name="Google Shape;125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20929" y="-1"/>
            <a:ext cx="6971071" cy="39474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avela - Wikipedia" id="126" name="Google Shape;126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47913" y="5945719"/>
            <a:ext cx="1482404" cy="98462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ocinha Favela travel guidebook –must visit attractions in Rio de Janeiro –  Rocinha Favela nearby recommendation – Trip.com" id="127" name="Google Shape;127;p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021559" y="5873377"/>
            <a:ext cx="1476935" cy="98462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What Is a Favela? Five Things to Know About Rio's So-Called Shantytowns" id="128" name="Google Shape;128;p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280364" y="4340927"/>
            <a:ext cx="2480574" cy="165397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Vision of the future or criminal eyesore: what should Rio do with its  favelas? | Cities | The Guardian" id="129" name="Google Shape;129;p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143758" y="5403067"/>
            <a:ext cx="1567699" cy="94061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avela: Four Decades of Living on the Edge in Rio de Janeiro” gains  Portuguese version | Portal FGV" id="130" name="Google Shape;130;p4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3327444" y="5074599"/>
            <a:ext cx="1567699" cy="92136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io de Janeiro Rocinha Favela Walking Tour with Private Option 2021" id="131" name="Google Shape;131;p4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930196" y="5766251"/>
            <a:ext cx="1640071" cy="109174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avelas | Tag | ArchDaily" id="132" name="Google Shape;132;p4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4292528" y="5403066"/>
            <a:ext cx="2023724" cy="134914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avela da Rocinha, Rio de janeiro / Brasil" id="133" name="Google Shape;133;p4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2927607" y="3869549"/>
            <a:ext cx="1504772" cy="94061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even months of war in the favela" id="134" name="Google Shape;134;p4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4110747" y="4180030"/>
            <a:ext cx="1965086" cy="110044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Brazil's overcrowded favelas ripe for spread of coronavirus | Coronavirus  pandemic | Al Jazeera" id="135" name="Google Shape;135;p4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2411526" y="6235492"/>
            <a:ext cx="768775" cy="51218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avela Tour - Rio de Janeiro | FREETOUR.com" id="136" name="Google Shape;136;p4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261566" y="5000976"/>
            <a:ext cx="1403004" cy="7652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avela Tour Rocinha and Vila Canoas in Rio de Janeiro 2021" id="137" name="Google Shape;137;p4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4130681" y="3417019"/>
            <a:ext cx="1173709" cy="78247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fter 2 Deaths and in the Absence of the State, Rio's Largest and Densest  Favela, Rocinha Mobilizes Against Covid-19 - RioOnWatch" id="138" name="Google Shape;138;p4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5272673" y="3505600"/>
            <a:ext cx="1850377" cy="13877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io de Janeiro Rocinha Favela Walking Tour with Private Option 2021" id="139" name="Google Shape;139;p4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5733423" y="4660930"/>
            <a:ext cx="1911907" cy="127270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avela | Definition, History, &amp; Facts | Britannica" id="140" name="Google Shape;140;p4"/>
          <p:cNvPicPr preferRelativeResize="0"/>
          <p:nvPr/>
        </p:nvPicPr>
        <p:blipFill rotWithShape="1">
          <a:blip r:embed="rId17">
            <a:alphaModFix/>
          </a:blip>
          <a:srcRect b="0" l="0" r="0" t="0"/>
          <a:stretch/>
        </p:blipFill>
        <p:spPr>
          <a:xfrm>
            <a:off x="5519456" y="5547776"/>
            <a:ext cx="1480636" cy="98462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uided Tour of the Favelas: Jeep tour of a favela and Tijuca forest" id="141" name="Google Shape;141;p4"/>
          <p:cNvPicPr preferRelativeResize="0"/>
          <p:nvPr/>
        </p:nvPicPr>
        <p:blipFill rotWithShape="1">
          <a:blip r:embed="rId18">
            <a:alphaModFix/>
          </a:blip>
          <a:srcRect b="0" l="0" r="0" t="0"/>
          <a:stretch/>
        </p:blipFill>
        <p:spPr>
          <a:xfrm>
            <a:off x="6529001" y="3688511"/>
            <a:ext cx="1116329" cy="7824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AVELATOUR.ORG - Home" id="142" name="Google Shape;142;p4"/>
          <p:cNvPicPr preferRelativeResize="0"/>
          <p:nvPr/>
        </p:nvPicPr>
        <p:blipFill rotWithShape="1">
          <a:blip r:embed="rId19">
            <a:alphaModFix/>
          </a:blip>
          <a:srcRect b="0" l="0" r="0" t="0"/>
          <a:stretch/>
        </p:blipFill>
        <p:spPr>
          <a:xfrm>
            <a:off x="5197303" y="5957895"/>
            <a:ext cx="1437604" cy="90422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ife Lessons from Rio de Janeiro's Infamous Favelas" id="143" name="Google Shape;143;p4"/>
          <p:cNvPicPr preferRelativeResize="0"/>
          <p:nvPr/>
        </p:nvPicPr>
        <p:blipFill rotWithShape="1">
          <a:blip r:embed="rId20">
            <a:alphaModFix/>
          </a:blip>
          <a:srcRect b="0" l="0" r="0" t="0"/>
          <a:stretch/>
        </p:blipFill>
        <p:spPr>
          <a:xfrm>
            <a:off x="3437231" y="4579896"/>
            <a:ext cx="926282" cy="61771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ife Lessons from Rio de Janeiro's Infamous Favelas" id="144" name="Google Shape;144;p4"/>
          <p:cNvPicPr preferRelativeResize="0"/>
          <p:nvPr/>
        </p:nvPicPr>
        <p:blipFill rotWithShape="1">
          <a:blip r:embed="rId21">
            <a:alphaModFix/>
          </a:blip>
          <a:srcRect b="0" l="0" r="0" t="0"/>
          <a:stretch/>
        </p:blipFill>
        <p:spPr>
          <a:xfrm>
            <a:off x="4941223" y="5065265"/>
            <a:ext cx="767256" cy="51166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avelas - Primary School Geography Encyclopedia" id="145" name="Google Shape;145;p4"/>
          <p:cNvPicPr preferRelativeResize="0"/>
          <p:nvPr/>
        </p:nvPicPr>
        <p:blipFill rotWithShape="1">
          <a:blip r:embed="rId22">
            <a:alphaModFix/>
          </a:blip>
          <a:srcRect b="0" l="0" r="0" t="0"/>
          <a:stretch/>
        </p:blipFill>
        <p:spPr>
          <a:xfrm>
            <a:off x="7089776" y="3850875"/>
            <a:ext cx="1265540" cy="9194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4"/>
          <p:cNvPicPr preferRelativeResize="0"/>
          <p:nvPr/>
        </p:nvPicPr>
        <p:blipFill rotWithShape="1">
          <a:blip r:embed="rId23">
            <a:alphaModFix/>
          </a:blip>
          <a:srcRect b="0" l="0" r="0" t="0"/>
          <a:stretch/>
        </p:blipFill>
        <p:spPr>
          <a:xfrm>
            <a:off x="0" y="0"/>
            <a:ext cx="877223" cy="8362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4"/>
          <p:cNvPicPr preferRelativeResize="0"/>
          <p:nvPr/>
        </p:nvPicPr>
        <p:blipFill rotWithShape="1">
          <a:blip r:embed="rId24">
            <a:alphaModFix/>
          </a:blip>
          <a:srcRect b="0" l="0" r="0" t="0"/>
          <a:stretch/>
        </p:blipFill>
        <p:spPr>
          <a:xfrm>
            <a:off x="693289" y="404044"/>
            <a:ext cx="877223" cy="8362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4"/>
          <p:cNvPicPr preferRelativeResize="0"/>
          <p:nvPr/>
        </p:nvPicPr>
        <p:blipFill rotWithShape="1">
          <a:blip r:embed="rId25">
            <a:alphaModFix/>
          </a:blip>
          <a:srcRect b="0" l="0" r="0" t="0"/>
          <a:stretch/>
        </p:blipFill>
        <p:spPr>
          <a:xfrm>
            <a:off x="1371944" y="911889"/>
            <a:ext cx="877223" cy="8362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4"/>
          <p:cNvPicPr preferRelativeResize="0"/>
          <p:nvPr/>
        </p:nvPicPr>
        <p:blipFill rotWithShape="1">
          <a:blip r:embed="rId26">
            <a:alphaModFix/>
          </a:blip>
          <a:srcRect b="0" l="0" r="0" t="0"/>
          <a:stretch/>
        </p:blipFill>
        <p:spPr>
          <a:xfrm>
            <a:off x="2082039" y="1462215"/>
            <a:ext cx="877223" cy="8362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4"/>
          <p:cNvPicPr preferRelativeResize="0"/>
          <p:nvPr/>
        </p:nvPicPr>
        <p:blipFill rotWithShape="1">
          <a:blip r:embed="rId27">
            <a:alphaModFix/>
          </a:blip>
          <a:srcRect b="0" l="0" r="0" t="0"/>
          <a:stretch/>
        </p:blipFill>
        <p:spPr>
          <a:xfrm>
            <a:off x="2741689" y="1983055"/>
            <a:ext cx="877223" cy="8362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4"/>
          <p:cNvPicPr preferRelativeResize="0"/>
          <p:nvPr/>
        </p:nvPicPr>
        <p:blipFill rotWithShape="1">
          <a:blip r:embed="rId28">
            <a:alphaModFix/>
          </a:blip>
          <a:srcRect b="0" l="0" r="0" t="0"/>
          <a:stretch/>
        </p:blipFill>
        <p:spPr>
          <a:xfrm>
            <a:off x="3437231" y="2521463"/>
            <a:ext cx="877223" cy="8362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4"/>
          <p:cNvPicPr preferRelativeResize="0"/>
          <p:nvPr/>
        </p:nvPicPr>
        <p:blipFill rotWithShape="1">
          <a:blip r:embed="rId29">
            <a:alphaModFix/>
          </a:blip>
          <a:srcRect b="0" l="0" r="0" t="0"/>
          <a:stretch/>
        </p:blipFill>
        <p:spPr>
          <a:xfrm>
            <a:off x="4261564" y="3113300"/>
            <a:ext cx="567351" cy="540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4"/>
          <p:cNvPicPr preferRelativeResize="0"/>
          <p:nvPr/>
        </p:nvPicPr>
        <p:blipFill rotWithShape="1">
          <a:blip r:embed="rId30">
            <a:alphaModFix/>
          </a:blip>
          <a:srcRect b="0" l="0" r="0" t="0"/>
          <a:stretch/>
        </p:blipFill>
        <p:spPr>
          <a:xfrm>
            <a:off x="4687443" y="3481045"/>
            <a:ext cx="447928" cy="4269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4"/>
          <p:cNvPicPr preferRelativeResize="0"/>
          <p:nvPr/>
        </p:nvPicPr>
        <p:blipFill rotWithShape="1">
          <a:blip r:embed="rId31">
            <a:alphaModFix/>
          </a:blip>
          <a:srcRect b="0" l="0" r="0" t="0"/>
          <a:stretch/>
        </p:blipFill>
        <p:spPr>
          <a:xfrm>
            <a:off x="5074311" y="3736930"/>
            <a:ext cx="396724" cy="3781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4"/>
          <p:cNvPicPr preferRelativeResize="0"/>
          <p:nvPr/>
        </p:nvPicPr>
        <p:blipFill rotWithShape="1">
          <a:blip r:embed="rId32">
            <a:alphaModFix/>
          </a:blip>
          <a:srcRect b="0" l="0" r="0" t="0"/>
          <a:stretch/>
        </p:blipFill>
        <p:spPr>
          <a:xfrm>
            <a:off x="5445928" y="4027810"/>
            <a:ext cx="396724" cy="3781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4"/>
          <p:cNvPicPr preferRelativeResize="0"/>
          <p:nvPr/>
        </p:nvPicPr>
        <p:blipFill rotWithShape="1">
          <a:blip r:embed="rId33">
            <a:alphaModFix/>
          </a:blip>
          <a:srcRect b="0" l="0" r="0" t="0"/>
          <a:stretch/>
        </p:blipFill>
        <p:spPr>
          <a:xfrm>
            <a:off x="5730853" y="4229032"/>
            <a:ext cx="396724" cy="3781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4"/>
          <p:cNvPicPr preferRelativeResize="0"/>
          <p:nvPr/>
        </p:nvPicPr>
        <p:blipFill rotWithShape="1">
          <a:blip r:embed="rId34">
            <a:alphaModFix/>
          </a:blip>
          <a:srcRect b="0" l="0" r="0" t="0"/>
          <a:stretch/>
        </p:blipFill>
        <p:spPr>
          <a:xfrm>
            <a:off x="6050252" y="4469197"/>
            <a:ext cx="396724" cy="3781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4"/>
          <p:cNvPicPr preferRelativeResize="0"/>
          <p:nvPr/>
        </p:nvPicPr>
        <p:blipFill rotWithShape="1">
          <a:blip r:embed="rId35">
            <a:alphaModFix/>
          </a:blip>
          <a:srcRect b="0" l="0" r="0" t="0"/>
          <a:stretch/>
        </p:blipFill>
        <p:spPr>
          <a:xfrm>
            <a:off x="6455146" y="4636667"/>
            <a:ext cx="396724" cy="3781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4"/>
          <p:cNvPicPr preferRelativeResize="0"/>
          <p:nvPr/>
        </p:nvPicPr>
        <p:blipFill rotWithShape="1">
          <a:blip r:embed="rId36">
            <a:alphaModFix/>
          </a:blip>
          <a:srcRect b="0" l="0" r="0" t="0"/>
          <a:stretch/>
        </p:blipFill>
        <p:spPr>
          <a:xfrm>
            <a:off x="6848772" y="4715818"/>
            <a:ext cx="396724" cy="3781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4"/>
          <p:cNvPicPr preferRelativeResize="0"/>
          <p:nvPr/>
        </p:nvPicPr>
        <p:blipFill rotWithShape="1">
          <a:blip r:embed="rId37">
            <a:alphaModFix/>
          </a:blip>
          <a:srcRect b="0" l="0" r="0" t="0"/>
          <a:stretch/>
        </p:blipFill>
        <p:spPr>
          <a:xfrm>
            <a:off x="7287101" y="4771223"/>
            <a:ext cx="396724" cy="3781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4"/>
          <p:cNvPicPr preferRelativeResize="0"/>
          <p:nvPr/>
        </p:nvPicPr>
        <p:blipFill rotWithShape="1">
          <a:blip r:embed="rId38">
            <a:alphaModFix/>
          </a:blip>
          <a:srcRect b="0" l="0" r="0" t="0"/>
          <a:stretch/>
        </p:blipFill>
        <p:spPr>
          <a:xfrm>
            <a:off x="7539223" y="4859278"/>
            <a:ext cx="883705" cy="84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4"/>
          <p:cNvPicPr preferRelativeResize="0"/>
          <p:nvPr/>
        </p:nvPicPr>
        <p:blipFill rotWithShape="1">
          <a:blip r:embed="rId39">
            <a:alphaModFix/>
          </a:blip>
          <a:srcRect b="0" l="0" r="0" t="0"/>
          <a:stretch/>
        </p:blipFill>
        <p:spPr>
          <a:xfrm>
            <a:off x="8253408" y="5241419"/>
            <a:ext cx="877223" cy="8362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4"/>
          <p:cNvPicPr preferRelativeResize="0"/>
          <p:nvPr/>
        </p:nvPicPr>
        <p:blipFill rotWithShape="1">
          <a:blip r:embed="rId40">
            <a:alphaModFix/>
          </a:blip>
          <a:srcRect b="0" l="0" r="0" t="0"/>
          <a:stretch/>
        </p:blipFill>
        <p:spPr>
          <a:xfrm>
            <a:off x="8868301" y="5475904"/>
            <a:ext cx="877223" cy="8362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4"/>
          <p:cNvPicPr preferRelativeResize="0"/>
          <p:nvPr/>
        </p:nvPicPr>
        <p:blipFill rotWithShape="1">
          <a:blip r:embed="rId41">
            <a:alphaModFix/>
          </a:blip>
          <a:srcRect b="0" l="0" r="0" t="0"/>
          <a:stretch/>
        </p:blipFill>
        <p:spPr>
          <a:xfrm>
            <a:off x="9640452" y="5873376"/>
            <a:ext cx="877223" cy="8362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4"/>
          <p:cNvPicPr preferRelativeResize="0"/>
          <p:nvPr/>
        </p:nvPicPr>
        <p:blipFill rotWithShape="1">
          <a:blip r:embed="rId42">
            <a:alphaModFix/>
          </a:blip>
          <a:srcRect b="0" l="0" r="0" t="0"/>
          <a:stretch/>
        </p:blipFill>
        <p:spPr>
          <a:xfrm>
            <a:off x="10384581" y="6094121"/>
            <a:ext cx="877223" cy="8362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4"/>
          <p:cNvPicPr preferRelativeResize="0"/>
          <p:nvPr/>
        </p:nvPicPr>
        <p:blipFill rotWithShape="1">
          <a:blip r:embed="rId43">
            <a:alphaModFix/>
          </a:blip>
          <a:srcRect b="0" l="0" r="0" t="0"/>
          <a:stretch/>
        </p:blipFill>
        <p:spPr>
          <a:xfrm>
            <a:off x="11332379" y="6040087"/>
            <a:ext cx="877223" cy="8362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2021-05-04T18:44:27Z</dcterms:created>
  <dc:creator>Krušec Matic</dc:creator>
</cp:coreProperties>
</file>