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44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02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5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80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22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44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1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47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5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9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934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F52D8C1-541E-45D7-A802-449A2BD7E56A}" type="datetimeFigureOut">
              <a:rPr lang="sl-SI" smtClean="0"/>
              <a:t>17. 05. 2021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D8604FD-3DE7-4C06-8B22-B2E56812AD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9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BB19E5-DEFC-413B-A0D3-ED8183C9E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VPLIV KORONAVIRUSA NA ŽIVLJENJE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5C9630-F518-4075-A90D-E06B282A4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Nuša Parkelj, .1F</a:t>
            </a:r>
          </a:p>
        </p:txBody>
      </p:sp>
    </p:spTree>
    <p:extLst>
      <p:ext uri="{BB962C8B-B14F-4D97-AF65-F5344CB8AC3E}">
        <p14:creationId xmlns:p14="http://schemas.microsoft.com/office/powerpoint/2010/main" val="417264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0E949-D322-4CF9-9C17-0FE73397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05" y="2418734"/>
            <a:ext cx="344917" cy="11798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4C80698-B56E-4374-8B37-7E09D017B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2" b="11433"/>
          <a:stretch/>
        </p:blipFill>
        <p:spPr>
          <a:xfrm>
            <a:off x="2632384" y="-56536"/>
            <a:ext cx="6927232" cy="6971071"/>
          </a:xfrm>
        </p:spPr>
      </p:pic>
    </p:spTree>
    <p:extLst>
      <p:ext uri="{BB962C8B-B14F-4D97-AF65-F5344CB8AC3E}">
        <p14:creationId xmlns:p14="http://schemas.microsoft.com/office/powerpoint/2010/main" val="3777570930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30</TotalTime>
  <Words>9</Words>
  <Application>Microsoft Office PowerPoint</Application>
  <PresentationFormat>Širokozaslonsko</PresentationFormat>
  <Paragraphs>2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Paket</vt:lpstr>
      <vt:lpstr>VPLIV KORONAVIRUSA NA ŽIVLJENJE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User</dc:creator>
  <cp:lastModifiedBy>User</cp:lastModifiedBy>
  <cp:revision>2</cp:revision>
  <dcterms:created xsi:type="dcterms:W3CDTF">2021-05-17T19:29:29Z</dcterms:created>
  <dcterms:modified xsi:type="dcterms:W3CDTF">2021-05-17T20:00:01Z</dcterms:modified>
</cp:coreProperties>
</file>