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28"/>
  </p:normalViewPr>
  <p:slideViewPr>
    <p:cSldViewPr snapToGrid="0" snapToObjects="1">
      <p:cViewPr varScale="1">
        <p:scale>
          <a:sx n="67" d="100"/>
          <a:sy n="67" d="100"/>
        </p:scale>
        <p:origin x="285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0DC936C8-F77C-49D0-A1B6-ED7A06A9D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B99DC9A-FE98-4B63-BD0B-2D3E3961ED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256C-FCC2-48DB-8C9D-DA890EAD0B37}" type="datetimeFigureOut">
              <a:rPr lang="sl-SI" smtClean="0"/>
              <a:t>16. 05. 2021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95409CE-8C44-48C9-98DE-D6191B2341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394D26F-566A-4B5C-8376-E9DF81B8C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F432-3955-4DF5-9177-2E9D67577B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856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7EA6-8334-47CD-BF8E-1008C19ED1D5}" type="datetimeFigureOut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9C4FC-A989-458C-A548-96A89BE918D9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2213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C4FC-A989-458C-A548-96A89BE918D9}" type="slidenum">
              <a:rPr lang="sl-SI" noProof="0" smtClean="0"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336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A139107-8EAE-4003-91E6-2130AED9CF35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Prostoročno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Prostoročno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20E91E-2596-45D9-B1CF-044BCB318028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C3479D-B9DA-4A06-BCA8-0EC1F3B104F0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75D89-4572-431F-BBD6-423388135470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7DBB90-15CF-4CCF-AFB0-B8E6DBC81FFA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7" name="Prostoročno 6" title="Oznaka za obrezovanje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B3769-7641-4110-89A1-8ACD7CD50938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06849-7EB1-401D-BF2C-E4A8240791DC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9F08A-DDAF-4032-9EA6-154D4BC8526A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00985-1A55-44AE-BAC7-9E004BBAE2B3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 title="Oblika za ozadj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C2B341D-E73A-4D3E-BBC9-4FD962F36A80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9" name="Pravokotnik 8" title="Ločilna črt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 title="Oblika za ozadj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E88919A-59A6-47B2-AF28-817C719BDEFF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9" name="Pravokotnik 8" title="Ločilna črt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E27494B9-5317-4ED9-A84C-F57D75CE93BB}" type="datetime1">
              <a:rPr lang="sl-SI" noProof="0" smtClean="0"/>
              <a:t>16. 05. 2021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9" name="Pravokotnik 8" title="Stranska vrstica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 descr="Oseba z nahrbtnikom, ki zre v gore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Pravokotnik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32" name="Prostoročno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Prostoročno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>
            <a:normAutofit/>
          </a:bodyPr>
          <a:lstStyle/>
          <a:p>
            <a:pPr rtl="0"/>
            <a:r>
              <a:rPr lang="sl-SI" dirty="0">
                <a:solidFill>
                  <a:schemeClr val="bg2"/>
                </a:solidFill>
              </a:rPr>
              <a:t>Naši strahovi iz otroštva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/>
          <a:p>
            <a:pPr rtl="0"/>
            <a:r>
              <a:rPr lang="sl-SI" dirty="0">
                <a:solidFill>
                  <a:schemeClr val="bg2"/>
                </a:solidFill>
              </a:rPr>
              <a:t>Pia Lavrih </a:t>
            </a:r>
          </a:p>
          <a:p>
            <a:pPr rtl="0"/>
            <a:r>
              <a:rPr lang="sl-SI" dirty="0">
                <a:solidFill>
                  <a:schemeClr val="bg2"/>
                </a:solidFill>
              </a:rPr>
              <a:t>1.E</a:t>
            </a: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C91E724-0CD0-43C4-9FE4-CDFE0630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876300"/>
          </a:xfrm>
        </p:spPr>
        <p:txBody>
          <a:bodyPr/>
          <a:lstStyle/>
          <a:p>
            <a:r>
              <a:rPr lang="sl-SI" dirty="0"/>
              <a:t>TEMA IN SENCE 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1F724C0D-A6A2-4FC4-91EB-76FB90271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6407" y="0"/>
            <a:ext cx="4171950" cy="28194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8B81906-1758-49E3-96F3-1F35BDD5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5"/>
            <a:ext cx="3790950" cy="38576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01102BE-516C-49BA-865B-ABE79FF3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262" y="2819401"/>
            <a:ext cx="2572738" cy="40386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AD14BCE-2B97-4AFE-83BB-2B5441102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82" y="3244851"/>
            <a:ext cx="5417080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734F2-9AC9-48A7-A08F-DFF5B6F6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212850"/>
          </a:xfrm>
        </p:spPr>
        <p:txBody>
          <a:bodyPr/>
          <a:lstStyle/>
          <a:p>
            <a:r>
              <a:rPr lang="sl-SI" dirty="0"/>
              <a:t>POŠASTI POD POSTELJO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F9C562E-D8B1-4186-99E7-402CFCB52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0800" y="3178175"/>
            <a:ext cx="4521200" cy="367738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22223FB-26DC-4168-AC3A-323FDFFC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2599"/>
            <a:ext cx="6457950" cy="46054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35646A2-C476-4F4F-A02A-B9EEDA42C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39" r="-297" b="10329"/>
          <a:stretch/>
        </p:blipFill>
        <p:spPr>
          <a:xfrm>
            <a:off x="6457950" y="2443"/>
            <a:ext cx="2914519" cy="32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5696A-76E4-4604-A2BD-46E37527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838200"/>
          </a:xfrm>
        </p:spPr>
        <p:txBody>
          <a:bodyPr/>
          <a:lstStyle/>
          <a:p>
            <a:r>
              <a:rPr lang="sl-SI" dirty="0"/>
              <a:t>NEVIHTE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0986894-0D90-4308-A5DD-52715959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5787" y="0"/>
            <a:ext cx="5256213" cy="32893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8738F39-CA56-46A7-9BCF-E7CF6962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4945"/>
            <a:ext cx="6013450" cy="494305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D3BB7D5-69C0-42EC-B052-189DA537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00" y="3291900"/>
            <a:ext cx="4483100" cy="35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3711D-B7A4-469C-8EC5-A039BEA8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952500"/>
          </a:xfrm>
        </p:spPr>
        <p:txBody>
          <a:bodyPr/>
          <a:lstStyle/>
          <a:p>
            <a:r>
              <a:rPr lang="sl-SI" dirty="0"/>
              <a:t>SAMOTA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4ED1850-9FE5-4CB8-ABCF-9F63F5E0E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41601"/>
            <a:ext cx="4029004" cy="42164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32A806F-3097-4C0B-A286-49CBA089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33" y="0"/>
            <a:ext cx="5393267" cy="37338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5E5F528-DF93-418D-B2BF-B299C4A5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620" y="3733800"/>
            <a:ext cx="4686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3C67F9-0207-4A5B-9AF6-A0D1F5AA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Hvala za pozornost!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4A4F27-8F74-4615-BBC6-FAFA81184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Lucida Calligraphy" panose="03010101010101010101" pitchFamily="66" charset="0"/>
              </a:rPr>
              <a:t>"</a:t>
            </a:r>
            <a:r>
              <a:rPr lang="pt-BR" b="1">
                <a:latin typeface="Lucida Calligraphy" panose="03010101010101010101" pitchFamily="66" charset="0"/>
              </a:rPr>
              <a:t>Edino česar se moramo bati, je strah sam</a:t>
            </a:r>
            <a:r>
              <a:rPr lang="pt-BR">
                <a:latin typeface="Lucida Calligraphy" panose="03010101010101010101" pitchFamily="66" charset="0"/>
              </a:rPr>
              <a:t>." </a:t>
            </a:r>
            <a:r>
              <a:rPr lang="pt-BR">
                <a:latin typeface="Book Antiqua" panose="02040602050305030304" pitchFamily="18" charset="0"/>
              </a:rPr>
              <a:t>Franklin Delano Roosevelt</a:t>
            </a:r>
            <a:endParaRPr lang="sl-SI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37093"/>
      </p:ext>
    </p:extLst>
  </p:cSld>
  <p:clrMapOvr>
    <a:masterClrMapping/>
  </p:clrMapOvr>
</p:sld>
</file>

<file path=ppt/theme/theme1.xml><?xml version="1.0" encoding="utf-8"?>
<a:theme xmlns:a="http://schemas.openxmlformats.org/drawingml/2006/main" name="Obrezovanj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5078-021E-49AB-8F30-C53CA1A5999D}">
  <ds:schemaRefs>
    <ds:schemaRef ds:uri="71af3243-3dd4-4a8d-8c0d-dd76da1f02a5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Zasnova na temo potovanja</Template>
  <TotalTime>257</TotalTime>
  <Words>36</Words>
  <Application>Microsoft Office PowerPoint</Application>
  <PresentationFormat>Širokozaslonsko</PresentationFormat>
  <Paragraphs>10</Paragraphs>
  <Slides>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Book Antiqua</vt:lpstr>
      <vt:lpstr>Calibri</vt:lpstr>
      <vt:lpstr>Franklin Gothic Book</vt:lpstr>
      <vt:lpstr>Lucida Calligraphy</vt:lpstr>
      <vt:lpstr>Obrezovanje</vt:lpstr>
      <vt:lpstr>Naši strahovi iz otroštva</vt:lpstr>
      <vt:lpstr>TEMA IN SENCE </vt:lpstr>
      <vt:lpstr>POŠASTI POD POSTELJO</vt:lpstr>
      <vt:lpstr>NEVIHTE</vt:lpstr>
      <vt:lpstr>SAMOTA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Naši strahovi iz otroštva</dc:title>
  <dc:creator>pia lavrih</dc:creator>
  <cp:lastModifiedBy>pia lavrih</cp:lastModifiedBy>
  <cp:revision>9</cp:revision>
  <dcterms:created xsi:type="dcterms:W3CDTF">2021-04-26T15:40:06Z</dcterms:created>
  <dcterms:modified xsi:type="dcterms:W3CDTF">2021-05-16T18:20:59Z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