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57" r:id="rId8"/>
    <p:sldId id="263" r:id="rId9"/>
    <p:sldId id="264" r:id="rId10"/>
    <p:sldId id="261" r:id="rId11"/>
    <p:sldId id="260" r:id="rId12"/>
    <p:sldId id="25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C2BC6-02B1-224A-86FD-68BBEDCE717F}" v="2" dt="2021-05-06T15:11:26.865"/>
    <p1510:client id="{CF9D47AE-D3B9-4AC0-B846-565C1B37C453}" v="143" dt="2021-05-07T19:56:1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9935E-CBD0-4D50-AA9F-6D5E6C758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7B30771-4D75-4BE7-82A2-75100531A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8D9B12F-6BC0-4450-8AFE-83CEB535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6CE776-446C-462C-A480-97FA3AF3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F982E1-A318-4F37-B2C1-F14BEC23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9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B67C5-2D8E-43A9-89E6-2346C02B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728F8E2-0290-4544-9DDD-97025F3C6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F368E2-05B6-4587-ACFF-D87DAB51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C51B4D-5525-4D09-AF64-6DAEFAD3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56F43E-0953-4943-989D-D99750A2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328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EA3CBC2-AED9-4D3B-93EF-A53844D9F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EC460F5-420E-4CC2-82BB-8BA32C5F8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054039-B17F-476E-8E3E-15D9D830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6724C7-0F64-474B-BE29-CE6B5925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AA9C84-4E96-4D69-B68C-BF7B3FDE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2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0E463-11C0-4AED-B3FC-4E17B887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1BA4C1-6EF9-4418-97AB-C48DDE4D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B09A81-21AE-4FC3-98C6-87B3DDC2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D0BB68E-D3F9-42E8-8C83-39EB5DF0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453CD89-9A9F-4B36-9C82-C5F4DAD0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1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2FDC6-317B-4783-B43A-0E601272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0ED7D3-2914-4390-9F93-05E2F406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6DD490-B38D-4F86-AB43-4098B7D9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3D1258C-A285-43C8-BA79-F1C86FD2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026FEE-2F40-41BA-AE8E-7FE0867E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4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1CA79-1BDB-4A44-9A34-FFEEA57B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665005-7EF6-48B8-973D-2ED9AEBA1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D1518C9-ED2B-4DE8-9025-3375E23F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61DE55-D3E4-4BF0-8BAD-42A27934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7EC4696-CFA9-4539-BCB4-0CE05891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E82FDD-9805-4D2B-AA36-6B0EC05E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270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EE7D3-1030-46BA-8AE5-B27D74F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9D87E67-2ABF-48C6-965F-3644E049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BB86D7A-8195-4902-A1A0-7458B40E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EE2B5FA-2710-4453-B2A2-96109D502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95709E8-A8BF-4F2B-9C7F-F0A384093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5C1F2B5-8FD3-4BE6-BF0D-0355A9EA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B8FF5E1-9D53-43B9-94A2-626D07D8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5D44AE1-BBBE-4BDC-B0D4-3CF87D4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10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59513-79CD-4AA0-9472-EB7A02A5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2E80936-983A-4063-8927-F15E350A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D972EBD-4D8C-49D7-8909-9A4489A4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8120AB2-B090-4F96-B528-1B839F0C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65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4636B24-9608-4996-9E7C-DE6A96B3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B3AA671-7705-4363-B269-34A4B598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86923C-6815-4E1B-B4E4-800E3E25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C51C3-0126-4B1F-B7C7-3299A3E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292F69-D83C-4E63-AF72-14BB21157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220D110-440D-451B-BFBD-88AF7F27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AA2E73D-EC82-4133-B763-B5A69C92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65354C2-A89E-4A38-A075-39A5C582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10E0947-0A80-4338-A4F3-0E8DF0B5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976D6-DB08-4441-A8E5-A59E095D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151D95-C7C6-484C-8468-B7492745E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E5706F0-1316-48E6-835A-E81DAEB6F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94763A-11F6-4EAD-B92F-DF86774E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524F766-F0CC-43F4-98EE-D439AF38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4E9D576-9A8D-404D-B478-5E901276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5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F45D5E1-E90B-4374-BA12-0D1DFBC5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9D60D7-F6F4-4A91-8CFD-A6A0EF2C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51F45D-5B0A-4B28-90A8-38380371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A152-83FC-41E5-9EB1-641E98607639}" type="datetimeFigureOut">
              <a:rPr lang="sl-SI" smtClean="0"/>
              <a:t>21. 06. 2021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5C6879-C686-4129-951C-600C5022E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422664-E0F8-49A7-BF7A-B93BF4345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44BA-E764-4AF6-B351-80AC8592B6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9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oor+children+life&amp;client=firefox-b-d&amp;source=lnms&amp;tbm=isch&amp;sa=X&amp;ved=2ahUKEwjJ3uP8v7PwAhVLuqQKHfyNAS8Q_AUoAXoECAEQAw&amp;biw=1366&amp;bih=598#imgrc=49TOSkS_NKZchM&amp;imgdii=qfgUkYVeLjkXDM" TargetMode="External"/><Relationship Id="rId2" Type="http://schemas.openxmlformats.org/officeDocument/2006/relationships/hyperlink" Target="https://www.google.com/search?q=kid+running+marathon&amp;client=firefox-b-d&amp;sxsrf=ALeKk01lxtIL4zs2bHEjbS42NIbp7z9tXA:1620318098430&amp;source=lnms&amp;tbm=isch&amp;sa=X&amp;ved=2ahUKEwiB57elu7XwAhUDy6QKHalKDcsQ_AUoAXoECAEQAw&amp;biw=1366&amp;bih=598#imgrc=73WgIxhdwuWU7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poor+children+working&amp;client=firefox-b-d&amp;source=lnms&amp;tbm=isch&amp;sa=X&amp;ved=2ahUKEwiskq-2xLPwAhVMC-wKHeCwAvEQ_AUoAXoECAEQAw&amp;biw=1366&amp;bih=598#imgrc=fzNswsBWObfrEM" TargetMode="External"/><Relationship Id="rId4" Type="http://schemas.openxmlformats.org/officeDocument/2006/relationships/hyperlink" Target="https://www.google.com/search?q=poor+children+life&amp;client=firefox-b-d&amp;source=lnms&amp;tbm=isch&amp;sa=X&amp;ved=2ahUKEwiT0dSHwbPwAhUpwQIHHZ9OAnMQ_AUoAXoECAEQAw&amp;biw=1366&amp;bih=598#imgrc=MCSbfMTcRiEop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D12AE22-6E43-41C4-AD31-14837E31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sl-SI" sz="2400" b="1" dirty="0">
                <a:solidFill>
                  <a:schemeClr val="tx2"/>
                </a:solidFill>
                <a:latin typeface="Cube" pitchFamily="2" charset="0"/>
              </a:rPr>
              <a:t>Empatija</a:t>
            </a:r>
            <a:r>
              <a:rPr lang="sl-SI" sz="4000" b="1" dirty="0">
                <a:solidFill>
                  <a:schemeClr val="tx2"/>
                </a:solidFill>
                <a:latin typeface="Cube" pitchFamily="2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3F249F-6264-425F-9953-758BC61C6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9313" y="5802903"/>
            <a:ext cx="3330531" cy="671763"/>
          </a:xfrm>
        </p:spPr>
        <p:txBody>
          <a:bodyPr anchor="ctr">
            <a:normAutofit/>
          </a:bodyPr>
          <a:lstStyle/>
          <a:p>
            <a:pPr algn="l"/>
            <a:r>
              <a:rPr lang="sl-SI" sz="1800" dirty="0">
                <a:solidFill>
                  <a:schemeClr val="tx2"/>
                </a:solidFill>
              </a:rPr>
              <a:t>Taja Bratovž, 1.g</a:t>
            </a:r>
          </a:p>
        </p:txBody>
      </p:sp>
    </p:spTree>
    <p:extLst>
      <p:ext uri="{BB962C8B-B14F-4D97-AF65-F5344CB8AC3E}">
        <p14:creationId xmlns:p14="http://schemas.microsoft.com/office/powerpoint/2010/main" val="3821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oseba, okvir slike&#10;&#10;Opis je samodejno ustvarjen">
            <a:extLst>
              <a:ext uri="{FF2B5EF4-FFF2-40B4-BE49-F238E27FC236}">
                <a16:creationId xmlns:a16="http://schemas.microsoft.com/office/drawing/2014/main" id="{4CD8BB88-7D05-4ED6-B2F2-0FF9DD903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 b="12825"/>
          <a:stretch/>
        </p:blipFill>
        <p:spPr>
          <a:xfrm>
            <a:off x="1779620" y="76974"/>
            <a:ext cx="8632454" cy="67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6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4" descr="Slika, ki vsebuje besede besedilo, televizija, zaslon, plosko&#10;&#10;Opis je samodejno ustvarjen">
            <a:extLst>
              <a:ext uri="{FF2B5EF4-FFF2-40B4-BE49-F238E27FC236}">
                <a16:creationId xmlns:a16="http://schemas.microsoft.com/office/drawing/2014/main" id="{07E11A5A-BA32-40E6-A381-E180E7F5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29615" r="23503" b="12520"/>
          <a:stretch/>
        </p:blipFill>
        <p:spPr>
          <a:xfrm>
            <a:off x="6096000" y="484139"/>
            <a:ext cx="5784362" cy="6105659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4208681-9471-4B0B-925F-8C6BBCCC1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26874" r="37209" b="20439"/>
          <a:stretch/>
        </p:blipFill>
        <p:spPr>
          <a:xfrm>
            <a:off x="-30943" y="410581"/>
            <a:ext cx="6361405" cy="65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914E88BD-DC6E-43A2-81CE-2EEFD6DB3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7" b="21824"/>
          <a:stretch/>
        </p:blipFill>
        <p:spPr>
          <a:xfrm>
            <a:off x="548639" y="36265"/>
            <a:ext cx="12192000" cy="68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temno&#10;&#10;Opis je samodejno ustvarjen">
            <a:extLst>
              <a:ext uri="{FF2B5EF4-FFF2-40B4-BE49-F238E27FC236}">
                <a16:creationId xmlns:a16="http://schemas.microsoft.com/office/drawing/2014/main" id="{54F644BC-6331-4655-9C94-64689C660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41797" r="21067" b="20742"/>
          <a:stretch/>
        </p:blipFill>
        <p:spPr>
          <a:xfrm>
            <a:off x="730428" y="817139"/>
            <a:ext cx="11130725" cy="58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1650E33-7B26-4765-9B07-B31828C99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t="24742" r="24113" b="32012"/>
          <a:stretch/>
        </p:blipFill>
        <p:spPr>
          <a:xfrm>
            <a:off x="2150012" y="-168442"/>
            <a:ext cx="7891975" cy="67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7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televizija, zaslon, temno&#10;&#10;Opis je samodejno ustvarjen">
            <a:extLst>
              <a:ext uri="{FF2B5EF4-FFF2-40B4-BE49-F238E27FC236}">
                <a16:creationId xmlns:a16="http://schemas.microsoft.com/office/drawing/2014/main" id="{24EEB2B3-EFCC-4492-A76A-422799B4D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3219" r="33554" b="38712"/>
          <a:stretch/>
        </p:blipFill>
        <p:spPr>
          <a:xfrm>
            <a:off x="2566775" y="-249526"/>
            <a:ext cx="7306827" cy="69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 descr="Slika, ki vsebuje besede besedilo, plosko&#10;&#10;Opis je samodejno ustvarjen">
            <a:extLst>
              <a:ext uri="{FF2B5EF4-FFF2-40B4-BE49-F238E27FC236}">
                <a16:creationId xmlns:a16="http://schemas.microsoft.com/office/drawing/2014/main" id="{1F32DA96-DAB9-48C8-8FC7-061D1A723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7349" b="2"/>
          <a:stretch/>
        </p:blipFill>
        <p:spPr>
          <a:xfrm>
            <a:off x="1140674" y="-3525415"/>
            <a:ext cx="10662306" cy="12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E2CAC5-E664-4A6E-A3B9-346B0F39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6" y="253772"/>
            <a:ext cx="9833548" cy="1066802"/>
          </a:xfrm>
        </p:spPr>
        <p:txBody>
          <a:bodyPr anchor="b">
            <a:normAutofit/>
          </a:bodyPr>
          <a:lstStyle/>
          <a:p>
            <a:r>
              <a:rPr lang="sl-SI" sz="2800" dirty="0">
                <a:solidFill>
                  <a:schemeClr val="tx2"/>
                </a:solidFill>
                <a:latin typeface="Cube" pitchFamily="2" charset="0"/>
              </a:rPr>
              <a:t>Viri</a:t>
            </a:r>
            <a:r>
              <a:rPr lang="sl-SI" sz="3600" dirty="0">
                <a:solidFill>
                  <a:schemeClr val="tx2"/>
                </a:solidFill>
                <a:latin typeface="Cube" pitchFamily="2" charset="0"/>
              </a:rPr>
              <a:t>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C479C2-31E0-49B7-8184-222B9B42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74344"/>
            <a:ext cx="11422966" cy="5029883"/>
          </a:xfrm>
        </p:spPr>
        <p:txBody>
          <a:bodyPr anchor="ctr">
            <a:normAutofit/>
          </a:bodyPr>
          <a:lstStyle/>
          <a:p>
            <a:endParaRPr lang="sl-SI" sz="600" dirty="0">
              <a:solidFill>
                <a:schemeClr val="tx2"/>
              </a:solidFill>
              <a:hlinkClick r:id="rId2"/>
            </a:endParaRPr>
          </a:p>
          <a:p>
            <a:r>
              <a:rPr lang="sl-SI" sz="1000" dirty="0">
                <a:solidFill>
                  <a:schemeClr val="tx2"/>
                </a:solidFill>
                <a:hlinkClick r:id="rId2"/>
              </a:rPr>
              <a:t>&amp;</a:t>
            </a:r>
            <a:r>
              <a:rPr lang="sl-SI" sz="1000" dirty="0" err="1">
                <a:solidFill>
                  <a:schemeClr val="tx2"/>
                </a:solidFill>
                <a:hlinkClick r:id="rId2"/>
              </a:rPr>
              <a:t>sxsrf</a:t>
            </a:r>
            <a:r>
              <a:rPr lang="sl-SI" sz="1000" dirty="0">
                <a:solidFill>
                  <a:schemeClr val="tx2"/>
                </a:solidFill>
                <a:hlinkClick r:id="rId2"/>
              </a:rPr>
              <a:t>=ALeKk01lxtIL4zs2bHEjbS42NIbp7z9tXA:1620318098430&amp;source=</a:t>
            </a:r>
            <a:r>
              <a:rPr lang="sl-SI" sz="1000" dirty="0" err="1">
                <a:solidFill>
                  <a:schemeClr val="tx2"/>
                </a:solidFill>
                <a:hlinkClick r:id="rId2"/>
              </a:rPr>
              <a:t>lnms&amp;tbm</a:t>
            </a:r>
            <a:r>
              <a:rPr lang="sl-SI" sz="1000" dirty="0">
                <a:solidFill>
                  <a:schemeClr val="tx2"/>
                </a:solidFill>
                <a:hlinkClick r:id="rId2"/>
              </a:rPr>
              <a:t>=</a:t>
            </a:r>
            <a:r>
              <a:rPr lang="sl-SI" sz="1000" dirty="0" err="1">
                <a:solidFill>
                  <a:schemeClr val="tx2"/>
                </a:solidFill>
                <a:hlinkClick r:id="rId2"/>
              </a:rPr>
              <a:t>isch&amp;sa</a:t>
            </a:r>
            <a:r>
              <a:rPr lang="sl-SI" sz="1000" dirty="0">
                <a:solidFill>
                  <a:schemeClr val="tx2"/>
                </a:solidFill>
                <a:hlinkClick r:id="rId2"/>
              </a:rPr>
              <a:t>=</a:t>
            </a:r>
            <a:r>
              <a:rPr lang="sl-SI" sz="1000" dirty="0" err="1">
                <a:solidFill>
                  <a:schemeClr val="tx2"/>
                </a:solidFill>
                <a:hlinkClick r:id="rId2"/>
              </a:rPr>
              <a:t>X&amp;ved</a:t>
            </a:r>
            <a:r>
              <a:rPr lang="sl-SI" sz="1000" dirty="0">
                <a:solidFill>
                  <a:schemeClr val="tx2"/>
                </a:solidFill>
                <a:hlinkClick r:id="rId2"/>
              </a:rPr>
              <a:t>=2ahUKEwiB57elu7XwAhUDy6QKHalKDcsQ_AUoAXoECAEQAw&amp;biw=1366&amp;bih=598#imgrc=73WgIxhdwuWU7M</a:t>
            </a:r>
            <a:endParaRPr lang="sl-SI" sz="1000" dirty="0">
              <a:solidFill>
                <a:schemeClr val="tx2"/>
              </a:solidFill>
            </a:endParaRPr>
          </a:p>
          <a:p>
            <a:r>
              <a:rPr lang="sl-SI" sz="1000" dirty="0">
                <a:solidFill>
                  <a:schemeClr val="tx2"/>
                </a:solidFill>
              </a:rPr>
              <a:t>https://www.google.com/search?q=parent+lifting+baby&amp;client=firefox-b-d&amp;sxsrf=ALeKk01CWM_YcNxnJPu8qCOPxnLxepC9xA:1620320318601&amp;source=lnms&amp;tbm=isch&amp;sa=X&amp;ved=2ahUKEwjDt4zIw7XwAhXB8qQKHfYnAHoQ_AUoAXoECAEQAw&amp;biw=1366&amp;bih=598#imgrc=czP7mbuGqqqYhM&amp;imgdii=wfC0imhzdrVqvM</a:t>
            </a:r>
          </a:p>
          <a:p>
            <a:r>
              <a:rPr lang="sl-SI" sz="1000" dirty="0">
                <a:solidFill>
                  <a:schemeClr val="tx2"/>
                </a:solidFill>
              </a:rPr>
              <a:t>https://www.google.com/imgres?imgurl=https%3A%2F%2Fi.pinimg.com%2F474x%2F59%2Ff8%2Ffb%2F59f8fb80c09ec00704c7550aeecb6a8d.jpg&amp;imgrefurl=https%3A%2F%2Fwww.pinterest.com%2Fpin%2F430445676888736017%2F&amp;tbnid=nTjYjiSyp5zHmM&amp;vet=10CBEQxiAoC2oXChMIiLXbyqi18AIVAAAAAB0AAAAAEA4..i&amp;docid=40rM9tGcARj-OM&amp;w=451&amp;h=500&amp;itg=1&amp;q=kid%20without%20leg&amp;client=firefox-b-d&amp;ved=0CBEQxiAoC2oXChMIiLXbyqi18AIVAAAAAB0AAAAAEA4</a:t>
            </a:r>
          </a:p>
          <a:p>
            <a:r>
              <a:rPr lang="sl-SI" sz="1000" dirty="0">
                <a:solidFill>
                  <a:schemeClr val="tx2"/>
                </a:solidFill>
                <a:hlinkClick r:id="rId3"/>
              </a:rPr>
              <a:t>https://www.google.com/search?q=poor+children+life&amp;client=firefox-b-d&amp;source=lnms&amp;tbm=isch&amp;sa=X&amp;ved=2ahUKEwjJ3uP8v7PwAhVLuqQKHfyNAS8Q_AUoAXoECAEQAw&amp;biw=1366&amp;bih=598#imgrc=49TOSkS_NKZchM&amp;imgdii=qfgUkYVeLjkXDM</a:t>
            </a:r>
            <a:endParaRPr lang="sl-SI" sz="1000" dirty="0">
              <a:solidFill>
                <a:schemeClr val="tx2"/>
              </a:solidFill>
            </a:endParaRPr>
          </a:p>
          <a:p>
            <a:r>
              <a:rPr lang="sl-SI" sz="1000" dirty="0">
                <a:solidFill>
                  <a:schemeClr val="tx2"/>
                </a:solidFill>
                <a:hlinkClick r:id="rId4"/>
              </a:rPr>
              <a:t>https://www.google.com/search?q=poor+children+life&amp;client=firefox-b-d&amp;source=lnms&amp;tbm=isch&amp;sa=X&amp;ved=2ahUKEwiT0dSHwbPwAhUpwQIHHZ9OAnMQ_AUoAXoECAEQAw&amp;biw=1366&amp;bih=598#imgrc=MCSbfMTcRiEopM</a:t>
            </a:r>
            <a:endParaRPr lang="sl-SI" sz="1000" dirty="0">
              <a:solidFill>
                <a:schemeClr val="tx2"/>
              </a:solidFill>
            </a:endParaRPr>
          </a:p>
          <a:p>
            <a:r>
              <a:rPr lang="sl-SI" sz="1000" dirty="0">
                <a:solidFill>
                  <a:schemeClr val="tx2"/>
                </a:solidFill>
              </a:rPr>
              <a:t>https://www.google.com/search?q=children+cycling+panorama&amp;tbm=isch&amp;ved=2ahUKEwig3eHSwrPwAhVSg6QKHTUpCi0Q2-cCegQIABAA&amp;oq=children+cycling+panorama&amp;gs_lcp=CgNpbWcQAzoECAAQAzoCCAA6BQgAELEDOggIABCxAxCDAToECAAQQzoECAAQEzoICAAQBRAeEBM6BggAEB4QEzoGCAAQCBAeOggIABAIEB4QE1Dk2ANY3LMEYMi0BGgLcAB4AIAB-QGIAbYgkgEGOS4yNS4ymAEAoAEBqgELZ3dzLXdpei1pbWfAAQE&amp;sclient=img&amp;ei=2RKTYOCMA9KGkgW10qjoAg&amp;bih=598&amp;biw=1366&amp;client=firefox-b-d#imgrc=YHskqhXKaiQ6PM</a:t>
            </a:r>
          </a:p>
          <a:p>
            <a:r>
              <a:rPr lang="sl-SI" sz="1000" dirty="0">
                <a:solidFill>
                  <a:schemeClr val="tx2"/>
                </a:solidFill>
              </a:rPr>
              <a:t>https://www.google.com/search?q=child+carrying+skis&amp;tbm=isch&amp;ved=2ahUKEwj-qvbpw7PwAhVEKewKHb-ODs8Q2-cCegQIABAA&amp;oq=child+carrying+skis&amp;gs_lcp=CgNpbWcQA1DP7ANYmfYDYN77A2gAcAB4AIABdogBggWSAQMwLjaYAQCgAQGqAQtnd3Mtd2l6LWltZ8ABAQ&amp;sclient=img&amp;ei=FhSTYP7HA8TSsAe_nbr4DA&amp;bih=598&amp;biw=1366&amp;client=firefox-b-d#imgrc=FA7KZvPhJ1QL3M</a:t>
            </a:r>
          </a:p>
          <a:p>
            <a:r>
              <a:rPr lang="sl-SI" sz="1000" dirty="0">
                <a:solidFill>
                  <a:schemeClr val="tx2"/>
                </a:solidFill>
                <a:hlinkClick r:id="rId5"/>
              </a:rPr>
              <a:t>https://www.google.com/search?q=poor+children+working&amp;client=firefox-b-d&amp;source=lnms&amp;tbm=isch&amp;sa=X&amp;ved=2ahUKEwiskq-2xLPwAhVMC-wKHeCwAvEQ_AUoAXoECAEQAw&amp;biw=1366&amp;bih=598#imgrc=fzNswsBWObfrEM</a:t>
            </a:r>
            <a:endParaRPr lang="sl-SI" sz="1000" dirty="0">
              <a:solidFill>
                <a:schemeClr val="tx2"/>
              </a:solidFill>
            </a:endParaRPr>
          </a:p>
          <a:p>
            <a:r>
              <a:rPr lang="sl-SI" sz="1000" dirty="0">
                <a:solidFill>
                  <a:schemeClr val="tx2"/>
                </a:solidFill>
              </a:rPr>
              <a:t>https://www.google.com/search?q=children+laying+on+sofa&amp;tbm=isch&amp;ved=2ahUKEwjMiOTsvbPwAhXL6aQKHT7QDLYQ2-cCegQIABAA&amp;oq=children+laying+on+sofa&amp;gs_lcp=CgNpbWcQAzoGCAAQBxAeOggIABAIEAcQHlCe5wlYg_UJYID6CWgAcAB4AIABY4gBrAWSAQE5mAEAoAEBqgELZ3dzLXdpei1pbWfAAQE&amp;sclient=img&amp;ei=0Q2TYIzcGsvTkwW-oLOwCw&amp;bih=598&amp;biw=1366&amp;client=firefox-b-d#imgrc=XGweuC4XuejUKM</a:t>
            </a:r>
          </a:p>
          <a:p>
            <a:r>
              <a:rPr lang="sl-SI" sz="1000" dirty="0">
                <a:solidFill>
                  <a:schemeClr val="tx2"/>
                </a:solidFill>
              </a:rPr>
              <a:t>https://www.google.com/search?q=poor+children+sleeping&amp;client=firefox-b-d&amp;source=lnms&amp;tbm=isch&amp;sa=X&amp;ved=2ahUKEwjSjveevrPwAhWM3KQKHYMrAK4Q_AUoAXoECAEQAw&amp;biw=1366&amp;bih=598#imgrc=tW4NMawTNEchCM</a:t>
            </a:r>
          </a:p>
        </p:txBody>
      </p:sp>
    </p:spTree>
    <p:extLst>
      <p:ext uri="{BB962C8B-B14F-4D97-AF65-F5344CB8AC3E}">
        <p14:creationId xmlns:p14="http://schemas.microsoft.com/office/powerpoint/2010/main" val="395059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C46458076E448BA9F6DE59EDD3CA" ma:contentTypeVersion="4" ma:contentTypeDescription="Create a new document." ma:contentTypeScope="" ma:versionID="8feb840640592bc56e4fbf22e0a9e186">
  <xsd:schema xmlns:xsd="http://www.w3.org/2001/XMLSchema" xmlns:xs="http://www.w3.org/2001/XMLSchema" xmlns:p="http://schemas.microsoft.com/office/2006/metadata/properties" xmlns:ns3="b2246abd-8b00-45d1-b5ab-914e424976d9" targetNamespace="http://schemas.microsoft.com/office/2006/metadata/properties" ma:root="true" ma:fieldsID="ba1efb5f01352766b9018104d3d8d551" ns3:_="">
    <xsd:import namespace="b2246abd-8b00-45d1-b5ab-914e424976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46abd-8b00-45d1-b5ab-914e42497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86F98-75A7-43B5-ACDC-7F43A8483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66C6A-8963-41EF-BAB5-15D603E8D144}">
  <ds:schemaRefs>
    <ds:schemaRef ds:uri="http://schemas.microsoft.com/office/2006/metadata/properties"/>
    <ds:schemaRef ds:uri="b2246abd-8b00-45d1-b5ab-914e424976d9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740349-B7C7-459B-AA3F-C5A9E5BADE9B}">
  <ds:schemaRefs>
    <ds:schemaRef ds:uri="b2246abd-8b00-45d1-b5ab-914e424976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38</Words>
  <Application>Microsoft Office PowerPoint</Application>
  <PresentationFormat>Širokozaslonsko</PresentationFormat>
  <Paragraphs>14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Cube</vt:lpstr>
      <vt:lpstr>Officeova tema</vt:lpstr>
      <vt:lpstr>Empatija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Empatija</dc:title>
  <dc:creator>blaz bratovz</dc:creator>
  <cp:lastModifiedBy>Mastnak Tanja</cp:lastModifiedBy>
  <cp:revision>9</cp:revision>
  <dcterms:created xsi:type="dcterms:W3CDTF">2021-05-05T21:09:48Z</dcterms:created>
  <dcterms:modified xsi:type="dcterms:W3CDTF">2021-06-21T15:17:45Z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0x01010006A2C46458076E448BA9F6DE59EDD3CA</vt:lpwstr>
  </property>
</Properties>
</file>