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578E-F664-4496-989E-8211A2F1C651}" type="datetimeFigureOut">
              <a:rPr lang="sl-SI" smtClean="0"/>
              <a:t>20.5.2021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C7A4-CE0D-4C9A-89C6-CF79AC4E735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61446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578E-F664-4496-989E-8211A2F1C651}" type="datetimeFigureOut">
              <a:rPr lang="sl-SI" smtClean="0"/>
              <a:t>20.5.2021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C7A4-CE0D-4C9A-89C6-CF79AC4E735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47088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578E-F664-4496-989E-8211A2F1C651}" type="datetimeFigureOut">
              <a:rPr lang="sl-SI" smtClean="0"/>
              <a:t>20.5.2021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C7A4-CE0D-4C9A-89C6-CF79AC4E735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51090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578E-F664-4496-989E-8211A2F1C651}" type="datetimeFigureOut">
              <a:rPr lang="sl-SI" smtClean="0"/>
              <a:t>20.5.2021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C7A4-CE0D-4C9A-89C6-CF79AC4E735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2995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578E-F664-4496-989E-8211A2F1C651}" type="datetimeFigureOut">
              <a:rPr lang="sl-SI" smtClean="0"/>
              <a:t>20.5.2021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C7A4-CE0D-4C9A-89C6-CF79AC4E735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90539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578E-F664-4496-989E-8211A2F1C651}" type="datetimeFigureOut">
              <a:rPr lang="sl-SI" smtClean="0"/>
              <a:t>20.5.2021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C7A4-CE0D-4C9A-89C6-CF79AC4E735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3547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578E-F664-4496-989E-8211A2F1C651}" type="datetimeFigureOut">
              <a:rPr lang="sl-SI" smtClean="0"/>
              <a:t>20.5.2021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C7A4-CE0D-4C9A-89C6-CF79AC4E735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81685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578E-F664-4496-989E-8211A2F1C651}" type="datetimeFigureOut">
              <a:rPr lang="sl-SI" smtClean="0"/>
              <a:t>20.5.2021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C7A4-CE0D-4C9A-89C6-CF79AC4E735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37999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578E-F664-4496-989E-8211A2F1C651}" type="datetimeFigureOut">
              <a:rPr lang="sl-SI" smtClean="0"/>
              <a:t>20.5.2021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C7A4-CE0D-4C9A-89C6-CF79AC4E735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34507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578E-F664-4496-989E-8211A2F1C651}" type="datetimeFigureOut">
              <a:rPr lang="sl-SI" smtClean="0"/>
              <a:t>20.5.2021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C7A4-CE0D-4C9A-89C6-CF79AC4E735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26931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578E-F664-4496-989E-8211A2F1C651}" type="datetimeFigureOut">
              <a:rPr lang="sl-SI" smtClean="0"/>
              <a:t>20.5.2021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C7A4-CE0D-4C9A-89C6-CF79AC4E735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76256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3578E-F664-4496-989E-8211A2F1C651}" type="datetimeFigureOut">
              <a:rPr lang="sl-SI" smtClean="0"/>
              <a:t>20.5.2021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DC7A4-CE0D-4C9A-89C6-CF79AC4E735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49553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0"/>
            <a:ext cx="457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036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6"/>
          <a:stretch/>
        </p:blipFill>
        <p:spPr>
          <a:xfrm>
            <a:off x="3821458" y="0"/>
            <a:ext cx="45210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222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Mala</dc:creator>
  <cp:lastModifiedBy>Mala</cp:lastModifiedBy>
  <cp:revision>1</cp:revision>
  <dcterms:created xsi:type="dcterms:W3CDTF">2021-05-04T12:37:14Z</dcterms:created>
  <dcterms:modified xsi:type="dcterms:W3CDTF">2021-05-20T18:55:44Z</dcterms:modified>
</cp:coreProperties>
</file>